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60"/>
  </p:notesMasterIdLst>
  <p:handoutMasterIdLst>
    <p:handoutMasterId r:id="rId61"/>
  </p:handoutMasterIdLst>
  <p:sldIdLst>
    <p:sldId id="441" r:id="rId2"/>
    <p:sldId id="308" r:id="rId3"/>
    <p:sldId id="288" r:id="rId4"/>
    <p:sldId id="314" r:id="rId5"/>
    <p:sldId id="315" r:id="rId6"/>
    <p:sldId id="264" r:id="rId7"/>
    <p:sldId id="265" r:id="rId8"/>
    <p:sldId id="316" r:id="rId9"/>
    <p:sldId id="266" r:id="rId10"/>
    <p:sldId id="267" r:id="rId11"/>
    <p:sldId id="268" r:id="rId12"/>
    <p:sldId id="269" r:id="rId13"/>
    <p:sldId id="270" r:id="rId14"/>
    <p:sldId id="271" r:id="rId15"/>
    <p:sldId id="272" r:id="rId16"/>
    <p:sldId id="273" r:id="rId17"/>
    <p:sldId id="274" r:id="rId18"/>
    <p:sldId id="309" r:id="rId19"/>
    <p:sldId id="317" r:id="rId20"/>
    <p:sldId id="442" r:id="rId21"/>
    <p:sldId id="342" r:id="rId22"/>
    <p:sldId id="363" r:id="rId23"/>
    <p:sldId id="361" r:id="rId24"/>
    <p:sldId id="362" r:id="rId25"/>
    <p:sldId id="432" r:id="rId26"/>
    <p:sldId id="443" r:id="rId27"/>
    <p:sldId id="437" r:id="rId28"/>
    <p:sldId id="439" r:id="rId29"/>
    <p:sldId id="445" r:id="rId30"/>
    <p:sldId id="438" r:id="rId31"/>
    <p:sldId id="281" r:id="rId32"/>
    <p:sldId id="305" r:id="rId33"/>
    <p:sldId id="306" r:id="rId34"/>
    <p:sldId id="330" r:id="rId35"/>
    <p:sldId id="329" r:id="rId36"/>
    <p:sldId id="336" r:id="rId37"/>
    <p:sldId id="337" r:id="rId38"/>
    <p:sldId id="335" r:id="rId39"/>
    <p:sldId id="331" r:id="rId40"/>
    <p:sldId id="344" r:id="rId41"/>
    <p:sldId id="332" r:id="rId42"/>
    <p:sldId id="346" r:id="rId43"/>
    <p:sldId id="345" r:id="rId44"/>
    <p:sldId id="341" r:id="rId45"/>
    <p:sldId id="304" r:id="rId46"/>
    <p:sldId id="318" r:id="rId47"/>
    <p:sldId id="313" r:id="rId48"/>
    <p:sldId id="323" r:id="rId49"/>
    <p:sldId id="284" r:id="rId50"/>
    <p:sldId id="340" r:id="rId51"/>
    <p:sldId id="276" r:id="rId52"/>
    <p:sldId id="277" r:id="rId53"/>
    <p:sldId id="311" r:id="rId54"/>
    <p:sldId id="279" r:id="rId55"/>
    <p:sldId id="444" r:id="rId56"/>
    <p:sldId id="286" r:id="rId57"/>
    <p:sldId id="292" r:id="rId58"/>
    <p:sldId id="293" r:id="rId59"/>
  </p:sldIdLst>
  <p:sldSz cx="9144000" cy="6858000" type="screen4x3"/>
  <p:notesSz cx="6858000" cy="9180513"/>
  <p:defaultTextStyle>
    <a:defPPr>
      <a:defRPr lang="en-US"/>
    </a:defPPr>
    <a:lvl1pPr algn="l" rtl="0" fontAlgn="base">
      <a:spcBef>
        <a:spcPct val="0"/>
      </a:spcBef>
      <a:spcAft>
        <a:spcPct val="0"/>
      </a:spcAft>
      <a:defRPr b="1" kern="1200">
        <a:solidFill>
          <a:schemeClr val="tx1"/>
        </a:solidFill>
        <a:latin typeface="Arial" pitchFamily="34" charset="0"/>
        <a:ea typeface="ＭＳ Ｐゴシック" charset="-128"/>
        <a:cs typeface="+mn-cs"/>
      </a:defRPr>
    </a:lvl1pPr>
    <a:lvl2pPr marL="457200" algn="l" rtl="0" fontAlgn="base">
      <a:spcBef>
        <a:spcPct val="0"/>
      </a:spcBef>
      <a:spcAft>
        <a:spcPct val="0"/>
      </a:spcAft>
      <a:defRPr b="1" kern="1200">
        <a:solidFill>
          <a:schemeClr val="tx1"/>
        </a:solidFill>
        <a:latin typeface="Arial" pitchFamily="34" charset="0"/>
        <a:ea typeface="ＭＳ Ｐゴシック" charset="-128"/>
        <a:cs typeface="+mn-cs"/>
      </a:defRPr>
    </a:lvl2pPr>
    <a:lvl3pPr marL="914400" algn="l" rtl="0" fontAlgn="base">
      <a:spcBef>
        <a:spcPct val="0"/>
      </a:spcBef>
      <a:spcAft>
        <a:spcPct val="0"/>
      </a:spcAft>
      <a:defRPr b="1" kern="1200">
        <a:solidFill>
          <a:schemeClr val="tx1"/>
        </a:solidFill>
        <a:latin typeface="Arial" pitchFamily="34" charset="0"/>
        <a:ea typeface="ＭＳ Ｐゴシック" charset="-128"/>
        <a:cs typeface="+mn-cs"/>
      </a:defRPr>
    </a:lvl3pPr>
    <a:lvl4pPr marL="1371600" algn="l" rtl="0" fontAlgn="base">
      <a:spcBef>
        <a:spcPct val="0"/>
      </a:spcBef>
      <a:spcAft>
        <a:spcPct val="0"/>
      </a:spcAft>
      <a:defRPr b="1" kern="1200">
        <a:solidFill>
          <a:schemeClr val="tx1"/>
        </a:solidFill>
        <a:latin typeface="Arial" pitchFamily="34" charset="0"/>
        <a:ea typeface="ＭＳ Ｐゴシック" charset="-128"/>
        <a:cs typeface="+mn-cs"/>
      </a:defRPr>
    </a:lvl4pPr>
    <a:lvl5pPr marL="1828800" algn="l" rtl="0" fontAlgn="base">
      <a:spcBef>
        <a:spcPct val="0"/>
      </a:spcBef>
      <a:spcAft>
        <a:spcPct val="0"/>
      </a:spcAft>
      <a:defRPr b="1" kern="1200">
        <a:solidFill>
          <a:schemeClr val="tx1"/>
        </a:solidFill>
        <a:latin typeface="Arial" pitchFamily="34" charset="0"/>
        <a:ea typeface="ＭＳ Ｐゴシック" charset="-128"/>
        <a:cs typeface="+mn-cs"/>
      </a:defRPr>
    </a:lvl5pPr>
    <a:lvl6pPr marL="2286000" algn="l" defTabSz="914400" rtl="0" eaLnBrk="1" latinLnBrk="0" hangingPunct="1">
      <a:defRPr b="1" kern="1200">
        <a:solidFill>
          <a:schemeClr val="tx1"/>
        </a:solidFill>
        <a:latin typeface="Arial" pitchFamily="34" charset="0"/>
        <a:ea typeface="ＭＳ Ｐゴシック" charset="-128"/>
        <a:cs typeface="+mn-cs"/>
      </a:defRPr>
    </a:lvl6pPr>
    <a:lvl7pPr marL="2743200" algn="l" defTabSz="914400" rtl="0" eaLnBrk="1" latinLnBrk="0" hangingPunct="1">
      <a:defRPr b="1" kern="1200">
        <a:solidFill>
          <a:schemeClr val="tx1"/>
        </a:solidFill>
        <a:latin typeface="Arial" pitchFamily="34" charset="0"/>
        <a:ea typeface="ＭＳ Ｐゴシック" charset="-128"/>
        <a:cs typeface="+mn-cs"/>
      </a:defRPr>
    </a:lvl7pPr>
    <a:lvl8pPr marL="3200400" algn="l" defTabSz="914400" rtl="0" eaLnBrk="1" latinLnBrk="0" hangingPunct="1">
      <a:defRPr b="1" kern="1200">
        <a:solidFill>
          <a:schemeClr val="tx1"/>
        </a:solidFill>
        <a:latin typeface="Arial" pitchFamily="34" charset="0"/>
        <a:ea typeface="ＭＳ Ｐゴシック" charset="-128"/>
        <a:cs typeface="+mn-cs"/>
      </a:defRPr>
    </a:lvl8pPr>
    <a:lvl9pPr marL="3657600" algn="l" defTabSz="914400" rtl="0" eaLnBrk="1" latinLnBrk="0" hangingPunct="1">
      <a:defRPr b="1" kern="1200">
        <a:solidFill>
          <a:schemeClr val="tx1"/>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33A0"/>
    <a:srgbClr val="146BEC"/>
    <a:srgbClr val="2EE4F7"/>
    <a:srgbClr val="F7F7F7"/>
    <a:srgbClr val="F4F4F4"/>
    <a:srgbClr val="1985C1"/>
    <a:srgbClr val="FF0021"/>
    <a:srgbClr val="20DF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BA49F5-871C-5341-8BE8-CE40D5C23FF1}" v="47" dt="2025-10-21T15:05:57.2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712"/>
    <p:restoredTop sz="95527" autoAdjust="0"/>
  </p:normalViewPr>
  <p:slideViewPr>
    <p:cSldViewPr>
      <p:cViewPr varScale="1">
        <p:scale>
          <a:sx n="144" d="100"/>
          <a:sy n="144" d="100"/>
        </p:scale>
        <p:origin x="192" y="1128"/>
      </p:cViewPr>
      <p:guideLst>
        <p:guide orient="horz" pos="2160"/>
        <p:guide pos="2880"/>
      </p:guideLst>
    </p:cSldViewPr>
  </p:slideViewPr>
  <p:outlineViewPr>
    <p:cViewPr>
      <p:scale>
        <a:sx n="33" d="100"/>
        <a:sy n="33" d="100"/>
      </p:scale>
      <p:origin x="0" y="-17600"/>
    </p:cViewPr>
  </p:outlineViewPr>
  <p:notesTextViewPr>
    <p:cViewPr>
      <p:scale>
        <a:sx n="150" d="100"/>
        <a:sy n="150" d="100"/>
      </p:scale>
      <p:origin x="0" y="0"/>
    </p:cViewPr>
  </p:notesTextViewPr>
  <p:sorterViewPr>
    <p:cViewPr>
      <p:scale>
        <a:sx n="170" d="100"/>
        <a:sy n="170" d="100"/>
      </p:scale>
      <p:origin x="0" y="552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on, Jeffrey M." userId="615143b1-cdee-493d-9a9d-1565ce8666d9" providerId="ADAL" clId="{DC1DB158-BAB1-5930-B714-AEF472873853}"/>
    <pc:docChg chg="undo custSel addSld delSld modSld modMainMaster">
      <pc:chgData name="Colon, Jeffrey M." userId="615143b1-cdee-493d-9a9d-1565ce8666d9" providerId="ADAL" clId="{DC1DB158-BAB1-5930-B714-AEF472873853}" dt="2025-10-20T00:55:45.317" v="523" actId="14100"/>
      <pc:docMkLst>
        <pc:docMk/>
      </pc:docMkLst>
      <pc:sldChg chg="modSp">
        <pc:chgData name="Colon, Jeffrey M." userId="615143b1-cdee-493d-9a9d-1565ce8666d9" providerId="ADAL" clId="{DC1DB158-BAB1-5930-B714-AEF472873853}" dt="2025-10-19T10:44:13.835" v="9" actId="20577"/>
        <pc:sldMkLst>
          <pc:docMk/>
          <pc:sldMk cId="0" sldId="266"/>
        </pc:sldMkLst>
        <pc:spChg chg="mod">
          <ac:chgData name="Colon, Jeffrey M." userId="615143b1-cdee-493d-9a9d-1565ce8666d9" providerId="ADAL" clId="{DC1DB158-BAB1-5930-B714-AEF472873853}" dt="2025-10-19T10:44:13.835" v="9" actId="20577"/>
          <ac:spMkLst>
            <pc:docMk/>
            <pc:sldMk cId="0" sldId="266"/>
            <ac:spMk id="502787" creationId="{00000000-0000-0000-0000-000000000000}"/>
          </ac:spMkLst>
        </pc:spChg>
      </pc:sldChg>
      <pc:sldChg chg="addSp delSp modSp add del mod">
        <pc:chgData name="Colon, Jeffrey M." userId="615143b1-cdee-493d-9a9d-1565ce8666d9" providerId="ADAL" clId="{DC1DB158-BAB1-5930-B714-AEF472873853}" dt="2025-10-19T23:18:22.293" v="371"/>
        <pc:sldMkLst>
          <pc:docMk/>
          <pc:sldMk cId="0" sldId="284"/>
        </pc:sldMkLst>
        <pc:picChg chg="add mod">
          <ac:chgData name="Colon, Jeffrey M." userId="615143b1-cdee-493d-9a9d-1565ce8666d9" providerId="ADAL" clId="{DC1DB158-BAB1-5930-B714-AEF472873853}" dt="2025-10-19T23:18:22.293" v="371"/>
          <ac:picMkLst>
            <pc:docMk/>
            <pc:sldMk cId="0" sldId="284"/>
            <ac:picMk id="1026" creationId="{FF0A3835-FF30-D492-E312-DEFE5C30756A}"/>
          </ac:picMkLst>
        </pc:picChg>
      </pc:sldChg>
      <pc:sldChg chg="addSp modSp mod">
        <pc:chgData name="Colon, Jeffrey M." userId="615143b1-cdee-493d-9a9d-1565ce8666d9" providerId="ADAL" clId="{DC1DB158-BAB1-5930-B714-AEF472873853}" dt="2025-10-20T00:47:21.677" v="514" actId="404"/>
        <pc:sldMkLst>
          <pc:docMk/>
          <pc:sldMk cId="0" sldId="304"/>
        </pc:sldMkLst>
        <pc:spChg chg="add mod">
          <ac:chgData name="Colon, Jeffrey M." userId="615143b1-cdee-493d-9a9d-1565ce8666d9" providerId="ADAL" clId="{DC1DB158-BAB1-5930-B714-AEF472873853}" dt="2025-10-20T00:47:21.677" v="514" actId="404"/>
          <ac:spMkLst>
            <pc:docMk/>
            <pc:sldMk cId="0" sldId="304"/>
            <ac:spMk id="2" creationId="{A743A0F1-77B3-9AEE-B39E-3CCA1BF29B22}"/>
          </ac:spMkLst>
        </pc:spChg>
        <pc:spChg chg="mod">
          <ac:chgData name="Colon, Jeffrey M." userId="615143b1-cdee-493d-9a9d-1565ce8666d9" providerId="ADAL" clId="{DC1DB158-BAB1-5930-B714-AEF472873853}" dt="2025-10-20T00:46:32.386" v="455" actId="14100"/>
          <ac:spMkLst>
            <pc:docMk/>
            <pc:sldMk cId="0" sldId="304"/>
            <ac:spMk id="76804" creationId="{00000000-0000-0000-0000-000000000000}"/>
          </ac:spMkLst>
        </pc:spChg>
        <pc:picChg chg="mod">
          <ac:chgData name="Colon, Jeffrey M." userId="615143b1-cdee-493d-9a9d-1565ce8666d9" providerId="ADAL" clId="{DC1DB158-BAB1-5930-B714-AEF472873853}" dt="2025-10-20T00:26:57.152" v="454" actId="14100"/>
          <ac:picMkLst>
            <pc:docMk/>
            <pc:sldMk cId="0" sldId="304"/>
            <ac:picMk id="4" creationId="{B9B6FC2D-7425-0642-00BC-B05FA7C7610C}"/>
          </ac:picMkLst>
        </pc:picChg>
      </pc:sldChg>
      <pc:sldChg chg="addSp modSp mod modAnim">
        <pc:chgData name="Colon, Jeffrey M." userId="615143b1-cdee-493d-9a9d-1565ce8666d9" providerId="ADAL" clId="{DC1DB158-BAB1-5930-B714-AEF472873853}" dt="2025-10-19T22:54:26.185" v="335"/>
        <pc:sldMkLst>
          <pc:docMk/>
          <pc:sldMk cId="0" sldId="305"/>
        </pc:sldMkLst>
        <pc:spChg chg="add mod">
          <ac:chgData name="Colon, Jeffrey M." userId="615143b1-cdee-493d-9a9d-1565ce8666d9" providerId="ADAL" clId="{DC1DB158-BAB1-5930-B714-AEF472873853}" dt="2025-10-19T22:53:28.002" v="331" actId="14100"/>
          <ac:spMkLst>
            <pc:docMk/>
            <pc:sldMk cId="0" sldId="305"/>
            <ac:spMk id="2" creationId="{CEEA9DBC-5BC6-217C-4F90-95AF66173BB5}"/>
          </ac:spMkLst>
        </pc:spChg>
        <pc:spChg chg="add mod">
          <ac:chgData name="Colon, Jeffrey M." userId="615143b1-cdee-493d-9a9d-1565ce8666d9" providerId="ADAL" clId="{DC1DB158-BAB1-5930-B714-AEF472873853}" dt="2025-10-19T18:38:15.689" v="174" actId="1076"/>
          <ac:spMkLst>
            <pc:docMk/>
            <pc:sldMk cId="0" sldId="305"/>
            <ac:spMk id="3" creationId="{1F654DB8-4FB5-1C53-65DE-283756030763}"/>
          </ac:spMkLst>
        </pc:spChg>
        <pc:spChg chg="add mod">
          <ac:chgData name="Colon, Jeffrey M." userId="615143b1-cdee-493d-9a9d-1565ce8666d9" providerId="ADAL" clId="{DC1DB158-BAB1-5930-B714-AEF472873853}" dt="2025-10-19T18:39:42.333" v="193" actId="1035"/>
          <ac:spMkLst>
            <pc:docMk/>
            <pc:sldMk cId="0" sldId="305"/>
            <ac:spMk id="4" creationId="{3725153B-7027-AEF0-91EB-47547B117677}"/>
          </ac:spMkLst>
        </pc:spChg>
        <pc:spChg chg="mod">
          <ac:chgData name="Colon, Jeffrey M." userId="615143b1-cdee-493d-9a9d-1565ce8666d9" providerId="ADAL" clId="{DC1DB158-BAB1-5930-B714-AEF472873853}" dt="2025-10-19T22:53:23.592" v="330" actId="14100"/>
          <ac:spMkLst>
            <pc:docMk/>
            <pc:sldMk cId="0" sldId="305"/>
            <ac:spMk id="69636" creationId="{00000000-0000-0000-0000-000000000000}"/>
          </ac:spMkLst>
        </pc:spChg>
        <pc:spChg chg="mod">
          <ac:chgData name="Colon, Jeffrey M." userId="615143b1-cdee-493d-9a9d-1565ce8666d9" providerId="ADAL" clId="{DC1DB158-BAB1-5930-B714-AEF472873853}" dt="2025-10-19T18:35:17.875" v="146" actId="1076"/>
          <ac:spMkLst>
            <pc:docMk/>
            <pc:sldMk cId="0" sldId="305"/>
            <ac:spMk id="69637" creationId="{00000000-0000-0000-0000-000000000000}"/>
          </ac:spMkLst>
        </pc:spChg>
        <pc:spChg chg="mod">
          <ac:chgData name="Colon, Jeffrey M." userId="615143b1-cdee-493d-9a9d-1565ce8666d9" providerId="ADAL" clId="{DC1DB158-BAB1-5930-B714-AEF472873853}" dt="2025-10-19T18:39:58.743" v="196" actId="1076"/>
          <ac:spMkLst>
            <pc:docMk/>
            <pc:sldMk cId="0" sldId="305"/>
            <ac:spMk id="69638" creationId="{00000000-0000-0000-0000-000000000000}"/>
          </ac:spMkLst>
        </pc:spChg>
      </pc:sldChg>
      <pc:sldChg chg="addSp modSp mod">
        <pc:chgData name="Colon, Jeffrey M." userId="615143b1-cdee-493d-9a9d-1565ce8666d9" providerId="ADAL" clId="{DC1DB158-BAB1-5930-B714-AEF472873853}" dt="2025-10-20T00:55:45.317" v="523" actId="14100"/>
        <pc:sldMkLst>
          <pc:docMk/>
          <pc:sldMk cId="0" sldId="313"/>
        </pc:sldMkLst>
        <pc:spChg chg="mod">
          <ac:chgData name="Colon, Jeffrey M." userId="615143b1-cdee-493d-9a9d-1565ce8666d9" providerId="ADAL" clId="{DC1DB158-BAB1-5930-B714-AEF472873853}" dt="2025-10-20T00:49:12.961" v="516" actId="20577"/>
          <ac:spMkLst>
            <pc:docMk/>
            <pc:sldMk cId="0" sldId="313"/>
            <ac:spMk id="79875" creationId="{00000000-0000-0000-0000-000000000000}"/>
          </ac:spMkLst>
        </pc:spChg>
        <pc:picChg chg="mod modCrop">
          <ac:chgData name="Colon, Jeffrey M." userId="615143b1-cdee-493d-9a9d-1565ce8666d9" providerId="ADAL" clId="{DC1DB158-BAB1-5930-B714-AEF472873853}" dt="2025-10-20T00:55:13.348" v="518" actId="18131"/>
          <ac:picMkLst>
            <pc:docMk/>
            <pc:sldMk cId="0" sldId="313"/>
            <ac:picMk id="3" creationId="{4EF027D0-3B98-6A17-0D92-7B4920438860}"/>
          </ac:picMkLst>
        </pc:picChg>
        <pc:picChg chg="add mod">
          <ac:chgData name="Colon, Jeffrey M." userId="615143b1-cdee-493d-9a9d-1565ce8666d9" providerId="ADAL" clId="{DC1DB158-BAB1-5930-B714-AEF472873853}" dt="2025-10-20T00:55:45.317" v="523" actId="14100"/>
          <ac:picMkLst>
            <pc:docMk/>
            <pc:sldMk cId="0" sldId="313"/>
            <ac:picMk id="4" creationId="{7A1B80A8-988B-1A5F-A8A4-14378608BF33}"/>
          </ac:picMkLst>
        </pc:picChg>
      </pc:sldChg>
      <pc:sldChg chg="modSp mod">
        <pc:chgData name="Colon, Jeffrey M." userId="615143b1-cdee-493d-9a9d-1565ce8666d9" providerId="ADAL" clId="{DC1DB158-BAB1-5930-B714-AEF472873853}" dt="2025-10-19T11:27:04.163" v="10" actId="14100"/>
        <pc:sldMkLst>
          <pc:docMk/>
          <pc:sldMk cId="2210352681" sldId="329"/>
        </pc:sldMkLst>
        <pc:picChg chg="mod">
          <ac:chgData name="Colon, Jeffrey M." userId="615143b1-cdee-493d-9a9d-1565ce8666d9" providerId="ADAL" clId="{DC1DB158-BAB1-5930-B714-AEF472873853}" dt="2025-10-19T11:27:04.163" v="10" actId="14100"/>
          <ac:picMkLst>
            <pc:docMk/>
            <pc:sldMk cId="2210352681" sldId="329"/>
            <ac:picMk id="8" creationId="{069E0FD4-4BAA-6537-A621-D190D81D97A9}"/>
          </ac:picMkLst>
        </pc:picChg>
      </pc:sldChg>
      <pc:sldChg chg="addSp delSp modSp mod">
        <pc:chgData name="Colon, Jeffrey M." userId="615143b1-cdee-493d-9a9d-1565ce8666d9" providerId="ADAL" clId="{DC1DB158-BAB1-5930-B714-AEF472873853}" dt="2025-10-20T00:18:09.296" v="407" actId="14100"/>
        <pc:sldMkLst>
          <pc:docMk/>
          <pc:sldMk cId="1994318815" sldId="331"/>
        </pc:sldMkLst>
        <pc:spChg chg="mod">
          <ac:chgData name="Colon, Jeffrey M." userId="615143b1-cdee-493d-9a9d-1565ce8666d9" providerId="ADAL" clId="{DC1DB158-BAB1-5930-B714-AEF472873853}" dt="2025-10-19T23:24:11.543" v="373" actId="20577"/>
          <ac:spMkLst>
            <pc:docMk/>
            <pc:sldMk cId="1994318815" sldId="331"/>
            <ac:spMk id="7" creationId="{00000000-0000-0000-0000-000000000000}"/>
          </ac:spMkLst>
        </pc:spChg>
        <pc:picChg chg="add mod">
          <ac:chgData name="Colon, Jeffrey M." userId="615143b1-cdee-493d-9a9d-1565ce8666d9" providerId="ADAL" clId="{DC1DB158-BAB1-5930-B714-AEF472873853}" dt="2025-10-20T00:18:09.296" v="407" actId="14100"/>
          <ac:picMkLst>
            <pc:docMk/>
            <pc:sldMk cId="1994318815" sldId="331"/>
            <ac:picMk id="6" creationId="{DCD79290-1D5C-0A65-B408-1F7DB4B7443D}"/>
          </ac:picMkLst>
        </pc:picChg>
        <pc:picChg chg="del">
          <ac:chgData name="Colon, Jeffrey M." userId="615143b1-cdee-493d-9a9d-1565ce8666d9" providerId="ADAL" clId="{DC1DB158-BAB1-5930-B714-AEF472873853}" dt="2025-10-20T00:15:48.139" v="382" actId="478"/>
          <ac:picMkLst>
            <pc:docMk/>
            <pc:sldMk cId="1994318815" sldId="331"/>
            <ac:picMk id="8" creationId="{4FA1C1F0-D1D8-1766-A71D-34875A69805C}"/>
          </ac:picMkLst>
        </pc:picChg>
      </pc:sldChg>
      <pc:sldChg chg="addSp delSp modSp mod">
        <pc:chgData name="Colon, Jeffrey M." userId="615143b1-cdee-493d-9a9d-1565ce8666d9" providerId="ADAL" clId="{DC1DB158-BAB1-5930-B714-AEF472873853}" dt="2025-10-20T00:17:56.759" v="403" actId="14100"/>
        <pc:sldMkLst>
          <pc:docMk/>
          <pc:sldMk cId="738462988" sldId="332"/>
        </pc:sldMkLst>
        <pc:spChg chg="mod">
          <ac:chgData name="Colon, Jeffrey M." userId="615143b1-cdee-493d-9a9d-1565ce8666d9" providerId="ADAL" clId="{DC1DB158-BAB1-5930-B714-AEF472873853}" dt="2025-10-20T00:17:48.270" v="400" actId="1076"/>
          <ac:spMkLst>
            <pc:docMk/>
            <pc:sldMk cId="738462988" sldId="332"/>
            <ac:spMk id="9" creationId="{00000000-0000-0000-0000-000000000000}"/>
          </ac:spMkLst>
        </pc:spChg>
        <pc:picChg chg="add mod">
          <ac:chgData name="Colon, Jeffrey M." userId="615143b1-cdee-493d-9a9d-1565ce8666d9" providerId="ADAL" clId="{DC1DB158-BAB1-5930-B714-AEF472873853}" dt="2025-10-20T00:17:56.759" v="403" actId="14100"/>
          <ac:picMkLst>
            <pc:docMk/>
            <pc:sldMk cId="738462988" sldId="332"/>
            <ac:picMk id="6" creationId="{7FDCF3C7-6B99-5402-642A-65945BB7899A}"/>
          </ac:picMkLst>
        </pc:picChg>
        <pc:picChg chg="del">
          <ac:chgData name="Colon, Jeffrey M." userId="615143b1-cdee-493d-9a9d-1565ce8666d9" providerId="ADAL" clId="{DC1DB158-BAB1-5930-B714-AEF472873853}" dt="2025-10-20T00:17:26.914" v="394" actId="478"/>
          <ac:picMkLst>
            <pc:docMk/>
            <pc:sldMk cId="738462988" sldId="332"/>
            <ac:picMk id="7" creationId="{1692FAA3-680A-805B-4E55-817B7338BD9D}"/>
          </ac:picMkLst>
        </pc:picChg>
      </pc:sldChg>
      <pc:sldChg chg="addSp modSp mod modAnim">
        <pc:chgData name="Colon, Jeffrey M." userId="615143b1-cdee-493d-9a9d-1565ce8666d9" providerId="ADAL" clId="{DC1DB158-BAB1-5930-B714-AEF472873853}" dt="2025-10-19T22:52:50.804" v="326"/>
        <pc:sldMkLst>
          <pc:docMk/>
          <pc:sldMk cId="2507846988" sldId="336"/>
        </pc:sldMkLst>
        <pc:spChg chg="mod">
          <ac:chgData name="Colon, Jeffrey M." userId="615143b1-cdee-493d-9a9d-1565ce8666d9" providerId="ADAL" clId="{DC1DB158-BAB1-5930-B714-AEF472873853}" dt="2025-10-19T22:49:18.081" v="203" actId="692"/>
          <ac:spMkLst>
            <pc:docMk/>
            <pc:sldMk cId="2507846988" sldId="336"/>
            <ac:spMk id="2" creationId="{220C9997-F7EB-1F44-A424-8748EE775F1B}"/>
          </ac:spMkLst>
        </pc:spChg>
        <pc:spChg chg="mod">
          <ac:chgData name="Colon, Jeffrey M." userId="615143b1-cdee-493d-9a9d-1565ce8666d9" providerId="ADAL" clId="{DC1DB158-BAB1-5930-B714-AEF472873853}" dt="2025-10-19T22:50:01.665" v="220" actId="20577"/>
          <ac:spMkLst>
            <pc:docMk/>
            <pc:sldMk cId="2507846988" sldId="336"/>
            <ac:spMk id="3" creationId="{F5FD1F87-1222-6744-958E-313160DC8031}"/>
          </ac:spMkLst>
        </pc:spChg>
        <pc:spChg chg="add mod">
          <ac:chgData name="Colon, Jeffrey M." userId="615143b1-cdee-493d-9a9d-1565ce8666d9" providerId="ADAL" clId="{DC1DB158-BAB1-5930-B714-AEF472873853}" dt="2025-10-19T22:52:09.848" v="324" actId="113"/>
          <ac:spMkLst>
            <pc:docMk/>
            <pc:sldMk cId="2507846988" sldId="336"/>
            <ac:spMk id="7" creationId="{1FFD19DB-14DF-C8AC-E8A3-C560529F835D}"/>
          </ac:spMkLst>
        </pc:spChg>
      </pc:sldChg>
      <pc:sldChg chg="addSp delSp modSp mod">
        <pc:chgData name="Colon, Jeffrey M." userId="615143b1-cdee-493d-9a9d-1565ce8666d9" providerId="ADAL" clId="{DC1DB158-BAB1-5930-B714-AEF472873853}" dt="2025-10-20T00:26:43.994" v="453" actId="20577"/>
        <pc:sldMkLst>
          <pc:docMk/>
          <pc:sldMk cId="653871518" sldId="341"/>
        </pc:sldMkLst>
        <pc:spChg chg="add del mod">
          <ac:chgData name="Colon, Jeffrey M." userId="615143b1-cdee-493d-9a9d-1565ce8666d9" providerId="ADAL" clId="{DC1DB158-BAB1-5930-B714-AEF472873853}" dt="2025-10-20T00:25:55.972" v="442"/>
          <ac:spMkLst>
            <pc:docMk/>
            <pc:sldMk cId="653871518" sldId="341"/>
            <ac:spMk id="6" creationId="{D4964DB0-8D6A-D72E-DC9F-873B2CD9A011}"/>
          </ac:spMkLst>
        </pc:spChg>
        <pc:spChg chg="mod">
          <ac:chgData name="Colon, Jeffrey M." userId="615143b1-cdee-493d-9a9d-1565ce8666d9" providerId="ADAL" clId="{DC1DB158-BAB1-5930-B714-AEF472873853}" dt="2025-10-20T00:26:43.994" v="453" actId="20577"/>
          <ac:spMkLst>
            <pc:docMk/>
            <pc:sldMk cId="653871518" sldId="341"/>
            <ac:spMk id="8" creationId="{3AA712B2-7FF3-A94D-AD8F-B84123038C6D}"/>
          </ac:spMkLst>
        </pc:spChg>
        <pc:picChg chg="del">
          <ac:chgData name="Colon, Jeffrey M." userId="615143b1-cdee-493d-9a9d-1565ce8666d9" providerId="ADAL" clId="{DC1DB158-BAB1-5930-B714-AEF472873853}" dt="2025-10-20T00:25:28.985" v="441" actId="478"/>
          <ac:picMkLst>
            <pc:docMk/>
            <pc:sldMk cId="653871518" sldId="341"/>
            <ac:picMk id="7" creationId="{1985F56E-BF6A-5762-9747-D02DA3B505F5}"/>
          </ac:picMkLst>
        </pc:picChg>
        <pc:picChg chg="add mod">
          <ac:chgData name="Colon, Jeffrey M." userId="615143b1-cdee-493d-9a9d-1565ce8666d9" providerId="ADAL" clId="{DC1DB158-BAB1-5930-B714-AEF472873853}" dt="2025-10-20T00:26:34.195" v="451" actId="14100"/>
          <ac:picMkLst>
            <pc:docMk/>
            <pc:sldMk cId="653871518" sldId="341"/>
            <ac:picMk id="10" creationId="{7F4C0E89-E020-1E5A-11D7-193D84DA2883}"/>
          </ac:picMkLst>
        </pc:picChg>
        <pc:picChg chg="add mod">
          <ac:chgData name="Colon, Jeffrey M." userId="615143b1-cdee-493d-9a9d-1565ce8666d9" providerId="ADAL" clId="{DC1DB158-BAB1-5930-B714-AEF472873853}" dt="2025-10-20T00:26:16.941" v="448" actId="14100"/>
          <ac:picMkLst>
            <pc:docMk/>
            <pc:sldMk cId="653871518" sldId="341"/>
            <ac:picMk id="12" creationId="{4AB32385-DDB1-A709-AACB-88C76112BB28}"/>
          </ac:picMkLst>
        </pc:picChg>
      </pc:sldChg>
      <pc:sldChg chg="addSp delSp modSp mod">
        <pc:chgData name="Colon, Jeffrey M." userId="615143b1-cdee-493d-9a9d-1565ce8666d9" providerId="ADAL" clId="{DC1DB158-BAB1-5930-B714-AEF472873853}" dt="2025-10-19T23:46:03.607" v="381" actId="14100"/>
        <pc:sldMkLst>
          <pc:docMk/>
          <pc:sldMk cId="229034690" sldId="342"/>
        </pc:sldMkLst>
        <pc:spChg chg="mod">
          <ac:chgData name="Colon, Jeffrey M." userId="615143b1-cdee-493d-9a9d-1565ce8666d9" providerId="ADAL" clId="{DC1DB158-BAB1-5930-B714-AEF472873853}" dt="2025-10-19T16:31:12.317" v="30" actId="20577"/>
          <ac:spMkLst>
            <pc:docMk/>
            <pc:sldMk cId="229034690" sldId="342"/>
            <ac:spMk id="3" creationId="{143ADB61-A4BE-D940-8D2D-FE00B0F37BBA}"/>
          </ac:spMkLst>
        </pc:spChg>
        <pc:picChg chg="add mod">
          <ac:chgData name="Colon, Jeffrey M." userId="615143b1-cdee-493d-9a9d-1565ce8666d9" providerId="ADAL" clId="{DC1DB158-BAB1-5930-B714-AEF472873853}" dt="2025-10-19T23:46:03.607" v="381" actId="14100"/>
          <ac:picMkLst>
            <pc:docMk/>
            <pc:sldMk cId="229034690" sldId="342"/>
            <ac:picMk id="9" creationId="{98A7754D-9A70-29DD-6172-298547DABC84}"/>
          </ac:picMkLst>
        </pc:picChg>
      </pc:sldChg>
      <pc:sldChg chg="addSp delSp modSp mod">
        <pc:chgData name="Colon, Jeffrey M." userId="615143b1-cdee-493d-9a9d-1565ce8666d9" providerId="ADAL" clId="{DC1DB158-BAB1-5930-B714-AEF472873853}" dt="2025-10-20T00:18:03.677" v="406" actId="20577"/>
        <pc:sldMkLst>
          <pc:docMk/>
          <pc:sldMk cId="3796345731" sldId="344"/>
        </pc:sldMkLst>
        <pc:spChg chg="add del mod">
          <ac:chgData name="Colon, Jeffrey M." userId="615143b1-cdee-493d-9a9d-1565ce8666d9" providerId="ADAL" clId="{DC1DB158-BAB1-5930-B714-AEF472873853}" dt="2025-10-20T00:16:31.863" v="389"/>
          <ac:spMkLst>
            <pc:docMk/>
            <pc:sldMk cId="3796345731" sldId="344"/>
            <ac:spMk id="6" creationId="{E2C2B53A-E3F8-E815-30E0-F585FE5A3796}"/>
          </ac:spMkLst>
        </pc:spChg>
        <pc:spChg chg="mod">
          <ac:chgData name="Colon, Jeffrey M." userId="615143b1-cdee-493d-9a9d-1565ce8666d9" providerId="ADAL" clId="{DC1DB158-BAB1-5930-B714-AEF472873853}" dt="2025-10-20T00:18:03.677" v="406" actId="20577"/>
          <ac:spMkLst>
            <pc:docMk/>
            <pc:sldMk cId="3796345731" sldId="344"/>
            <ac:spMk id="9" creationId="{3F072FAF-2B87-6E03-6EF0-D63B1D1B945D}"/>
          </ac:spMkLst>
        </pc:spChg>
        <pc:picChg chg="add mod">
          <ac:chgData name="Colon, Jeffrey M." userId="615143b1-cdee-493d-9a9d-1565ce8666d9" providerId="ADAL" clId="{DC1DB158-BAB1-5930-B714-AEF472873853}" dt="2025-10-20T00:18:01.078" v="404" actId="14100"/>
          <ac:picMkLst>
            <pc:docMk/>
            <pc:sldMk cId="3796345731" sldId="344"/>
            <ac:picMk id="8" creationId="{153DD870-A3BB-036C-E774-E483990DB5C1}"/>
          </ac:picMkLst>
        </pc:picChg>
        <pc:picChg chg="del">
          <ac:chgData name="Colon, Jeffrey M." userId="615143b1-cdee-493d-9a9d-1565ce8666d9" providerId="ADAL" clId="{DC1DB158-BAB1-5930-B714-AEF472873853}" dt="2025-10-20T00:16:19.910" v="388" actId="478"/>
          <ac:picMkLst>
            <pc:docMk/>
            <pc:sldMk cId="3796345731" sldId="344"/>
            <ac:picMk id="10" creationId="{FC607FF1-0D3B-B9D7-0975-34E2431568BD}"/>
          </ac:picMkLst>
        </pc:picChg>
      </pc:sldChg>
      <pc:sldChg chg="addSp delSp modSp mod">
        <pc:chgData name="Colon, Jeffrey M." userId="615143b1-cdee-493d-9a9d-1565ce8666d9" providerId="ADAL" clId="{DC1DB158-BAB1-5930-B714-AEF472873853}" dt="2025-10-20T00:23:34.506" v="431" actId="14100"/>
        <pc:sldMkLst>
          <pc:docMk/>
          <pc:sldMk cId="1660380101" sldId="345"/>
        </pc:sldMkLst>
        <pc:spChg chg="mod">
          <ac:chgData name="Colon, Jeffrey M." userId="615143b1-cdee-493d-9a9d-1565ce8666d9" providerId="ADAL" clId="{DC1DB158-BAB1-5930-B714-AEF472873853}" dt="2025-10-20T00:23:31.350" v="430" actId="20577"/>
          <ac:spMkLst>
            <pc:docMk/>
            <pc:sldMk cId="1660380101" sldId="345"/>
            <ac:spMk id="8" creationId="{E4721CFF-189F-D1F9-2BCB-316E08C22EA4}"/>
          </ac:spMkLst>
        </pc:spChg>
        <pc:spChg chg="add del mod">
          <ac:chgData name="Colon, Jeffrey M." userId="615143b1-cdee-493d-9a9d-1565ce8666d9" providerId="ADAL" clId="{DC1DB158-BAB1-5930-B714-AEF472873853}" dt="2025-10-20T00:23:19.428" v="425" actId="478"/>
          <ac:spMkLst>
            <pc:docMk/>
            <pc:sldMk cId="1660380101" sldId="345"/>
            <ac:spMk id="9" creationId="{870731A9-AD39-C409-4CAE-C539B6D003D0}"/>
          </ac:spMkLst>
        </pc:spChg>
        <pc:picChg chg="add mod">
          <ac:chgData name="Colon, Jeffrey M." userId="615143b1-cdee-493d-9a9d-1565ce8666d9" providerId="ADAL" clId="{DC1DB158-BAB1-5930-B714-AEF472873853}" dt="2025-10-20T00:23:34.506" v="431" actId="14100"/>
          <ac:picMkLst>
            <pc:docMk/>
            <pc:sldMk cId="1660380101" sldId="345"/>
            <ac:picMk id="6" creationId="{391F5A7C-A796-DEEE-FB22-B5EB205FEC5F}"/>
          </ac:picMkLst>
        </pc:picChg>
        <pc:picChg chg="del">
          <ac:chgData name="Colon, Jeffrey M." userId="615143b1-cdee-493d-9a9d-1565ce8666d9" providerId="ADAL" clId="{DC1DB158-BAB1-5930-B714-AEF472873853}" dt="2025-10-20T00:23:16.593" v="424" actId="478"/>
          <ac:picMkLst>
            <pc:docMk/>
            <pc:sldMk cId="1660380101" sldId="345"/>
            <ac:picMk id="10" creationId="{FBD74E82-1992-A9B7-43BA-9F3FF6FCAD88}"/>
          </ac:picMkLst>
        </pc:picChg>
      </pc:sldChg>
      <pc:sldChg chg="addSp delSp modSp add del mod">
        <pc:chgData name="Colon, Jeffrey M." userId="615143b1-cdee-493d-9a9d-1565ce8666d9" providerId="ADAL" clId="{DC1DB158-BAB1-5930-B714-AEF472873853}" dt="2025-10-20T00:24:32.226" v="440" actId="14100"/>
        <pc:sldMkLst>
          <pc:docMk/>
          <pc:sldMk cId="975514226" sldId="346"/>
        </pc:sldMkLst>
        <pc:spChg chg="add del mod">
          <ac:chgData name="Colon, Jeffrey M." userId="615143b1-cdee-493d-9a9d-1565ce8666d9" providerId="ADAL" clId="{DC1DB158-BAB1-5930-B714-AEF472873853}" dt="2025-10-20T00:18:29.568" v="409" actId="478"/>
          <ac:spMkLst>
            <pc:docMk/>
            <pc:sldMk cId="975514226" sldId="346"/>
            <ac:spMk id="6" creationId="{037452C0-6A82-802F-BC10-0ED2A92502DC}"/>
          </ac:spMkLst>
        </pc:spChg>
        <pc:spChg chg="mod">
          <ac:chgData name="Colon, Jeffrey M." userId="615143b1-cdee-493d-9a9d-1565ce8666d9" providerId="ADAL" clId="{DC1DB158-BAB1-5930-B714-AEF472873853}" dt="2025-10-20T00:18:33.572" v="411" actId="20577"/>
          <ac:spMkLst>
            <pc:docMk/>
            <pc:sldMk cId="975514226" sldId="346"/>
            <ac:spMk id="8" creationId="{4CD56E11-7D12-3811-9195-5032EEF46BEB}"/>
          </ac:spMkLst>
        </pc:spChg>
        <pc:picChg chg="add del mod">
          <ac:chgData name="Colon, Jeffrey M." userId="615143b1-cdee-493d-9a9d-1565ce8666d9" providerId="ADAL" clId="{DC1DB158-BAB1-5930-B714-AEF472873853}" dt="2025-10-20T00:24:14.025" v="434" actId="478"/>
          <ac:picMkLst>
            <pc:docMk/>
            <pc:sldMk cId="975514226" sldId="346"/>
            <ac:picMk id="9" creationId="{DA4EA07D-1655-8E0A-8F5D-2C9D4955FE3E}"/>
          </ac:picMkLst>
        </pc:picChg>
        <pc:picChg chg="del">
          <ac:chgData name="Colon, Jeffrey M." userId="615143b1-cdee-493d-9a9d-1565ce8666d9" providerId="ADAL" clId="{DC1DB158-BAB1-5930-B714-AEF472873853}" dt="2025-10-20T00:18:19.326" v="408" actId="478"/>
          <ac:picMkLst>
            <pc:docMk/>
            <pc:sldMk cId="975514226" sldId="346"/>
            <ac:picMk id="10" creationId="{89722B75-C9FF-3615-D3D2-5F6598E6FDB9}"/>
          </ac:picMkLst>
        </pc:picChg>
        <pc:picChg chg="add mod">
          <ac:chgData name="Colon, Jeffrey M." userId="615143b1-cdee-493d-9a9d-1565ce8666d9" providerId="ADAL" clId="{DC1DB158-BAB1-5930-B714-AEF472873853}" dt="2025-10-20T00:24:32.226" v="440" actId="14100"/>
          <ac:picMkLst>
            <pc:docMk/>
            <pc:sldMk cId="975514226" sldId="346"/>
            <ac:picMk id="12" creationId="{62834041-2CD5-15DF-2B99-6A99458AA4BE}"/>
          </ac:picMkLst>
        </pc:picChg>
      </pc:sldChg>
      <pc:sldChg chg="addSp delSp modSp mod">
        <pc:chgData name="Colon, Jeffrey M." userId="615143b1-cdee-493d-9a9d-1565ce8666d9" providerId="ADAL" clId="{DC1DB158-BAB1-5930-B714-AEF472873853}" dt="2025-10-19T22:55:16.669" v="336" actId="14100"/>
        <pc:sldMkLst>
          <pc:docMk/>
          <pc:sldMk cId="2266599130" sldId="439"/>
        </pc:sldMkLst>
        <pc:spChg chg="mod">
          <ac:chgData name="Colon, Jeffrey M." userId="615143b1-cdee-493d-9a9d-1565ce8666d9" providerId="ADAL" clId="{DC1DB158-BAB1-5930-B714-AEF472873853}" dt="2025-10-19T16:47:40.195" v="40" actId="20577"/>
          <ac:spMkLst>
            <pc:docMk/>
            <pc:sldMk cId="2266599130" sldId="439"/>
            <ac:spMk id="3" creationId="{FA11C7FE-679D-7B4B-049F-EDB587378ACB}"/>
          </ac:spMkLst>
        </pc:spChg>
        <pc:picChg chg="add mod">
          <ac:chgData name="Colon, Jeffrey M." userId="615143b1-cdee-493d-9a9d-1565ce8666d9" providerId="ADAL" clId="{DC1DB158-BAB1-5930-B714-AEF472873853}" dt="2025-10-19T22:55:16.669" v="336" actId="14100"/>
          <ac:picMkLst>
            <pc:docMk/>
            <pc:sldMk cId="2266599130" sldId="439"/>
            <ac:picMk id="8" creationId="{5E80D354-CC69-B77D-C19C-1022E5D97FF9}"/>
          </ac:picMkLst>
        </pc:picChg>
      </pc:sldChg>
      <pc:sldChg chg="addSp delSp modSp mod modClrScheme chgLayout">
        <pc:chgData name="Colon, Jeffrey M." userId="615143b1-cdee-493d-9a9d-1565ce8666d9" providerId="ADAL" clId="{DC1DB158-BAB1-5930-B714-AEF472873853}" dt="2025-10-19T10:36:42.420" v="5" actId="20577"/>
        <pc:sldMkLst>
          <pc:docMk/>
          <pc:sldMk cId="3622871933" sldId="441"/>
        </pc:sldMkLst>
        <pc:spChg chg="mod">
          <ac:chgData name="Colon, Jeffrey M." userId="615143b1-cdee-493d-9a9d-1565ce8666d9" providerId="ADAL" clId="{DC1DB158-BAB1-5930-B714-AEF472873853}" dt="2025-10-19T10:36:26.670" v="1" actId="26606"/>
          <ac:spMkLst>
            <pc:docMk/>
            <pc:sldMk cId="3622871933" sldId="441"/>
            <ac:spMk id="3" creationId="{CD6B908C-B5CB-4D61-9AAA-0E6FA8ADABD9}"/>
          </ac:spMkLst>
        </pc:spChg>
        <pc:spChg chg="mod">
          <ac:chgData name="Colon, Jeffrey M." userId="615143b1-cdee-493d-9a9d-1565ce8666d9" providerId="ADAL" clId="{DC1DB158-BAB1-5930-B714-AEF472873853}" dt="2025-10-19T10:36:26.670" v="1" actId="26606"/>
          <ac:spMkLst>
            <pc:docMk/>
            <pc:sldMk cId="3622871933" sldId="441"/>
            <ac:spMk id="4" creationId="{5F26835F-3425-4D22-A3BF-7A8DB7F9F478}"/>
          </ac:spMkLst>
        </pc:spChg>
        <pc:spChg chg="mod ord">
          <ac:chgData name="Colon, Jeffrey M." userId="615143b1-cdee-493d-9a9d-1565ce8666d9" providerId="ADAL" clId="{DC1DB158-BAB1-5930-B714-AEF472873853}" dt="2025-10-19T10:36:42.420" v="5" actId="20577"/>
          <ac:spMkLst>
            <pc:docMk/>
            <pc:sldMk cId="3622871933" sldId="441"/>
            <ac:spMk id="6" creationId="{E9ED9786-58D6-4467-A340-9C08B3251F1F}"/>
          </ac:spMkLst>
        </pc:spChg>
      </pc:sldChg>
      <pc:sldChg chg="addSp delSp modSp mod">
        <pc:chgData name="Colon, Jeffrey M." userId="615143b1-cdee-493d-9a9d-1565ce8666d9" providerId="ADAL" clId="{DC1DB158-BAB1-5930-B714-AEF472873853}" dt="2025-10-19T16:31:00.531" v="28" actId="403"/>
        <pc:sldMkLst>
          <pc:docMk/>
          <pc:sldMk cId="3570405408" sldId="442"/>
        </pc:sldMkLst>
        <pc:spChg chg="mod">
          <ac:chgData name="Colon, Jeffrey M." userId="615143b1-cdee-493d-9a9d-1565ce8666d9" providerId="ADAL" clId="{DC1DB158-BAB1-5930-B714-AEF472873853}" dt="2025-10-19T16:30:03.350" v="12" actId="20577"/>
          <ac:spMkLst>
            <pc:docMk/>
            <pc:sldMk cId="3570405408" sldId="442"/>
            <ac:spMk id="3" creationId="{C7F42BED-0366-61B4-B021-2C784A775D25}"/>
          </ac:spMkLst>
        </pc:spChg>
        <pc:spChg chg="add mod">
          <ac:chgData name="Colon, Jeffrey M." userId="615143b1-cdee-493d-9a9d-1565ce8666d9" providerId="ADAL" clId="{DC1DB158-BAB1-5930-B714-AEF472873853}" dt="2025-10-19T16:31:00.531" v="28" actId="403"/>
          <ac:spMkLst>
            <pc:docMk/>
            <pc:sldMk cId="3570405408" sldId="442"/>
            <ac:spMk id="8" creationId="{2AB02F2B-F575-22BA-2EC6-21A870FD4EAA}"/>
          </ac:spMkLst>
        </pc:spChg>
        <pc:picChg chg="add mod">
          <ac:chgData name="Colon, Jeffrey M." userId="615143b1-cdee-493d-9a9d-1565ce8666d9" providerId="ADAL" clId="{DC1DB158-BAB1-5930-B714-AEF472873853}" dt="2025-10-19T16:30:36.431" v="21" actId="14100"/>
          <ac:picMkLst>
            <pc:docMk/>
            <pc:sldMk cId="3570405408" sldId="442"/>
            <ac:picMk id="2" creationId="{311B46CB-9472-50B0-26BE-404BBED50857}"/>
          </ac:picMkLst>
        </pc:picChg>
      </pc:sldChg>
      <pc:sldChg chg="modSp mod">
        <pc:chgData name="Colon, Jeffrey M." userId="615143b1-cdee-493d-9a9d-1565ce8666d9" providerId="ADAL" clId="{DC1DB158-BAB1-5930-B714-AEF472873853}" dt="2025-10-19T23:13:44.225" v="361" actId="20577"/>
        <pc:sldMkLst>
          <pc:docMk/>
          <pc:sldMk cId="3147202934" sldId="444"/>
        </pc:sldMkLst>
        <pc:spChg chg="mod">
          <ac:chgData name="Colon, Jeffrey M." userId="615143b1-cdee-493d-9a9d-1565ce8666d9" providerId="ADAL" clId="{DC1DB158-BAB1-5930-B714-AEF472873853}" dt="2025-10-19T23:13:44.225" v="361" actId="20577"/>
          <ac:spMkLst>
            <pc:docMk/>
            <pc:sldMk cId="3147202934" sldId="444"/>
            <ac:spMk id="2" creationId="{6E1945FB-8A46-21C9-0FDE-F219023D582E}"/>
          </ac:spMkLst>
        </pc:spChg>
      </pc:sldChg>
      <pc:sldMasterChg chg="modSp mod">
        <pc:chgData name="Colon, Jeffrey M." userId="615143b1-cdee-493d-9a9d-1565ce8666d9" providerId="ADAL" clId="{DC1DB158-BAB1-5930-B714-AEF472873853}" dt="2025-10-19T10:37:45.272" v="8" actId="113"/>
        <pc:sldMasterMkLst>
          <pc:docMk/>
          <pc:sldMasterMk cId="426697644" sldId="2147483662"/>
        </pc:sldMasterMkLst>
        <pc:spChg chg="mod">
          <ac:chgData name="Colon, Jeffrey M." userId="615143b1-cdee-493d-9a9d-1565ce8666d9" providerId="ADAL" clId="{DC1DB158-BAB1-5930-B714-AEF472873853}" dt="2025-10-19T10:37:33.988" v="7" actId="20577"/>
          <ac:spMkLst>
            <pc:docMk/>
            <pc:sldMasterMk cId="426697644" sldId="2147483662"/>
            <ac:spMk id="9" creationId="{00000000-0000-0000-0000-000000000000}"/>
          </ac:spMkLst>
        </pc:spChg>
        <pc:spChg chg="mod">
          <ac:chgData name="Colon, Jeffrey M." userId="615143b1-cdee-493d-9a9d-1565ce8666d9" providerId="ADAL" clId="{DC1DB158-BAB1-5930-B714-AEF472873853}" dt="2025-10-19T10:37:45.272" v="8" actId="113"/>
          <ac:spMkLst>
            <pc:docMk/>
            <pc:sldMasterMk cId="426697644" sldId="2147483662"/>
            <ac:spMk id="10" creationId="{00000000-0000-0000-0000-000000000000}"/>
          </ac:spMkLst>
        </pc:spChg>
      </pc:sldMasterChg>
    </pc:docChg>
  </pc:docChgLst>
  <pc:docChgLst>
    <pc:chgData name="Jeffrey M. Colon" userId="615143b1-cdee-493d-9a9d-1565ce8666d9" providerId="ADAL" clId="{DC1DB158-BAB1-5930-B714-AEF472873853}"/>
    <pc:docChg chg="custSel addSld modSld">
      <pc:chgData name="Jeffrey M. Colon" userId="615143b1-cdee-493d-9a9d-1565ce8666d9" providerId="ADAL" clId="{DC1DB158-BAB1-5930-B714-AEF472873853}" dt="2025-10-21T15:08:16.576" v="99" actId="14100"/>
      <pc:docMkLst>
        <pc:docMk/>
      </pc:docMkLst>
      <pc:sldChg chg="modSp mod">
        <pc:chgData name="Jeffrey M. Colon" userId="615143b1-cdee-493d-9a9d-1565ce8666d9" providerId="ADAL" clId="{DC1DB158-BAB1-5930-B714-AEF472873853}" dt="2025-10-21T15:03:11.714" v="50" actId="6549"/>
        <pc:sldMkLst>
          <pc:docMk/>
          <pc:sldMk cId="0" sldId="305"/>
        </pc:sldMkLst>
        <pc:spChg chg="mod">
          <ac:chgData name="Jeffrey M. Colon" userId="615143b1-cdee-493d-9a9d-1565ce8666d9" providerId="ADAL" clId="{DC1DB158-BAB1-5930-B714-AEF472873853}" dt="2025-10-21T15:03:01.299" v="47" actId="179"/>
          <ac:spMkLst>
            <pc:docMk/>
            <pc:sldMk cId="0" sldId="305"/>
            <ac:spMk id="2" creationId="{CEEA9DBC-5BC6-217C-4F90-95AF66173BB5}"/>
          </ac:spMkLst>
        </pc:spChg>
        <pc:spChg chg="mod">
          <ac:chgData name="Jeffrey M. Colon" userId="615143b1-cdee-493d-9a9d-1565ce8666d9" providerId="ADAL" clId="{DC1DB158-BAB1-5930-B714-AEF472873853}" dt="2025-10-21T15:03:11.714" v="50" actId="6549"/>
          <ac:spMkLst>
            <pc:docMk/>
            <pc:sldMk cId="0" sldId="305"/>
            <ac:spMk id="69636" creationId="{00000000-0000-0000-0000-000000000000}"/>
          </ac:spMkLst>
        </pc:spChg>
        <pc:spChg chg="mod">
          <ac:chgData name="Jeffrey M. Colon" userId="615143b1-cdee-493d-9a9d-1565ce8666d9" providerId="ADAL" clId="{DC1DB158-BAB1-5930-B714-AEF472873853}" dt="2025-10-21T15:02:36.429" v="41" actId="20577"/>
          <ac:spMkLst>
            <pc:docMk/>
            <pc:sldMk cId="0" sldId="305"/>
            <ac:spMk id="69639" creationId="{00000000-0000-0000-0000-000000000000}"/>
          </ac:spMkLst>
        </pc:spChg>
      </pc:sldChg>
      <pc:sldChg chg="addSp delSp modSp new mod">
        <pc:chgData name="Jeffrey M. Colon" userId="615143b1-cdee-493d-9a9d-1565ce8666d9" providerId="ADAL" clId="{DC1DB158-BAB1-5930-B714-AEF472873853}" dt="2025-10-21T15:08:16.576" v="99" actId="14100"/>
        <pc:sldMkLst>
          <pc:docMk/>
          <pc:sldMk cId="785362242" sldId="445"/>
        </pc:sldMkLst>
        <pc:spChg chg="del mod">
          <ac:chgData name="Jeffrey M. Colon" userId="615143b1-cdee-493d-9a9d-1565ce8666d9" providerId="ADAL" clId="{DC1DB158-BAB1-5930-B714-AEF472873853}" dt="2025-10-21T15:05:43.882" v="78" actId="478"/>
          <ac:spMkLst>
            <pc:docMk/>
            <pc:sldMk cId="785362242" sldId="445"/>
            <ac:spMk id="2" creationId="{B86B2D5E-E3F8-45DE-7F55-E9658399581F}"/>
          </ac:spMkLst>
        </pc:spChg>
        <pc:spChg chg="mod">
          <ac:chgData name="Jeffrey M. Colon" userId="615143b1-cdee-493d-9a9d-1565ce8666d9" providerId="ADAL" clId="{DC1DB158-BAB1-5930-B714-AEF472873853}" dt="2025-10-21T15:06:16.065" v="95" actId="20577"/>
          <ac:spMkLst>
            <pc:docMk/>
            <pc:sldMk cId="785362242" sldId="445"/>
            <ac:spMk id="3" creationId="{C1DC2143-27F9-3C1F-976A-6E398019606C}"/>
          </ac:spMkLst>
        </pc:spChg>
        <pc:spChg chg="add del mod">
          <ac:chgData name="Jeffrey M. Colon" userId="615143b1-cdee-493d-9a9d-1565ce8666d9" providerId="ADAL" clId="{DC1DB158-BAB1-5930-B714-AEF472873853}" dt="2025-10-21T15:05:57.251" v="79"/>
          <ac:spMkLst>
            <pc:docMk/>
            <pc:sldMk cId="785362242" sldId="445"/>
            <ac:spMk id="9" creationId="{9241B456-CC9C-574A-0024-5E898A385E9A}"/>
          </ac:spMkLst>
        </pc:spChg>
        <pc:picChg chg="add mod">
          <ac:chgData name="Jeffrey M. Colon" userId="615143b1-cdee-493d-9a9d-1565ce8666d9" providerId="ADAL" clId="{DC1DB158-BAB1-5930-B714-AEF472873853}" dt="2025-10-21T15:08:16.576" v="99" actId="14100"/>
          <ac:picMkLst>
            <pc:docMk/>
            <pc:sldMk cId="785362242" sldId="445"/>
            <ac:picMk id="11" creationId="{31C417E8-EA03-4087-64DF-0D10AF452F7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lvl1pPr defTabSz="915988">
              <a:defRPr sz="1200" b="0">
                <a:latin typeface="Arial" charset="0"/>
                <a:ea typeface="+mn-ea"/>
                <a:cs typeface="+mn-cs"/>
              </a:defRPr>
            </a:lvl1pPr>
          </a:lstStyle>
          <a:p>
            <a:pPr>
              <a:defRPr/>
            </a:pPr>
            <a:endParaRPr lang="en-US" dirty="0">
              <a:latin typeface="Calibri" pitchFamily="34" charset="0"/>
            </a:endParaRPr>
          </a:p>
        </p:txBody>
      </p:sp>
      <p:sp>
        <p:nvSpPr>
          <p:cNvPr id="99331" name="Rectangle 3"/>
          <p:cNvSpPr>
            <a:spLocks noGrp="1" noChangeArrowheads="1"/>
          </p:cNvSpPr>
          <p:nvPr>
            <p:ph type="dt" sz="quarter" idx="1"/>
          </p:nvPr>
        </p:nvSpPr>
        <p:spPr bwMode="auto">
          <a:xfrm>
            <a:off x="3884613" y="0"/>
            <a:ext cx="2971800" cy="458788"/>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lvl1pPr algn="r" defTabSz="915988">
              <a:defRPr sz="1200" b="0">
                <a:latin typeface="Arial" charset="0"/>
                <a:ea typeface="+mn-ea"/>
                <a:cs typeface="+mn-cs"/>
              </a:defRPr>
            </a:lvl1pPr>
          </a:lstStyle>
          <a:p>
            <a:pPr>
              <a:defRPr/>
            </a:pPr>
            <a:endParaRPr lang="en-US" dirty="0">
              <a:latin typeface="Calibri" pitchFamily="34" charset="0"/>
            </a:endParaRPr>
          </a:p>
        </p:txBody>
      </p:sp>
      <p:sp>
        <p:nvSpPr>
          <p:cNvPr id="99332" name="Rectangle 4"/>
          <p:cNvSpPr>
            <a:spLocks noGrp="1" noChangeArrowheads="1"/>
          </p:cNvSpPr>
          <p:nvPr>
            <p:ph type="ftr" sz="quarter" idx="2"/>
          </p:nvPr>
        </p:nvSpPr>
        <p:spPr bwMode="auto">
          <a:xfrm>
            <a:off x="0" y="8720138"/>
            <a:ext cx="2971800" cy="458787"/>
          </a:xfrm>
          <a:prstGeom prst="rect">
            <a:avLst/>
          </a:prstGeom>
          <a:noFill/>
          <a:ln w="9525">
            <a:noFill/>
            <a:miter lim="800000"/>
            <a:headEnd/>
            <a:tailEnd/>
          </a:ln>
          <a:effectLst/>
        </p:spPr>
        <p:txBody>
          <a:bodyPr vert="horz" wrap="square" lIns="91636" tIns="45818" rIns="91636" bIns="45818" numCol="1" anchor="b" anchorCtr="0" compatLnSpc="1">
            <a:prstTxWarp prst="textNoShape">
              <a:avLst/>
            </a:prstTxWarp>
          </a:bodyPr>
          <a:lstStyle>
            <a:lvl1pPr defTabSz="915988">
              <a:defRPr sz="1200" b="0">
                <a:latin typeface="Arial" charset="0"/>
                <a:ea typeface="+mn-ea"/>
                <a:cs typeface="+mn-cs"/>
              </a:defRPr>
            </a:lvl1pPr>
          </a:lstStyle>
          <a:p>
            <a:pPr>
              <a:defRPr/>
            </a:pPr>
            <a:endParaRPr lang="en-US" dirty="0">
              <a:latin typeface="Calibri" pitchFamily="34" charset="0"/>
            </a:endParaRPr>
          </a:p>
        </p:txBody>
      </p:sp>
      <p:sp>
        <p:nvSpPr>
          <p:cNvPr id="99333" name="Rectangle 5"/>
          <p:cNvSpPr>
            <a:spLocks noGrp="1" noChangeArrowheads="1"/>
          </p:cNvSpPr>
          <p:nvPr>
            <p:ph type="sldNum" sz="quarter" idx="3"/>
          </p:nvPr>
        </p:nvSpPr>
        <p:spPr bwMode="auto">
          <a:xfrm>
            <a:off x="3884613" y="8720138"/>
            <a:ext cx="2971800" cy="458787"/>
          </a:xfrm>
          <a:prstGeom prst="rect">
            <a:avLst/>
          </a:prstGeom>
          <a:noFill/>
          <a:ln w="9525">
            <a:noFill/>
            <a:miter lim="800000"/>
            <a:headEnd/>
            <a:tailEnd/>
          </a:ln>
          <a:effectLst/>
        </p:spPr>
        <p:txBody>
          <a:bodyPr vert="horz" wrap="square" lIns="91636" tIns="45818" rIns="91636" bIns="45818" numCol="1" anchor="b" anchorCtr="0" compatLnSpc="1">
            <a:prstTxWarp prst="textNoShape">
              <a:avLst/>
            </a:prstTxWarp>
          </a:bodyPr>
          <a:lstStyle>
            <a:lvl1pPr algn="r" defTabSz="915988">
              <a:defRPr sz="1200" b="0"/>
            </a:lvl1pPr>
          </a:lstStyle>
          <a:p>
            <a:fld id="{9CE4D339-1DF7-4978-9082-C21F145FE0BB}" type="slidenum">
              <a:rPr lang="en-US">
                <a:latin typeface="Calibri" pitchFamily="34" charset="0"/>
              </a:rPr>
              <a:pPr/>
              <a:t>‹#›</a:t>
            </a:fld>
            <a:endParaRPr lang="en-US" dirty="0">
              <a:latin typeface="Calibri" pitchFamily="34" charset="0"/>
            </a:endParaRPr>
          </a:p>
        </p:txBody>
      </p:sp>
    </p:spTree>
    <p:extLst>
      <p:ext uri="{BB962C8B-B14F-4D97-AF65-F5344CB8AC3E}">
        <p14:creationId xmlns:p14="http://schemas.microsoft.com/office/powerpoint/2010/main" val="3424244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lvl1pPr defTabSz="915988">
              <a:defRPr sz="1200" b="0">
                <a:latin typeface="Calibri" pitchFamily="34" charset="0"/>
                <a:ea typeface="+mn-ea"/>
                <a:cs typeface="+mn-cs"/>
              </a:defRPr>
            </a:lvl1pPr>
          </a:lstStyle>
          <a:p>
            <a:pPr>
              <a:defRPr/>
            </a:pPr>
            <a:endParaRPr lang="en-US" dirty="0"/>
          </a:p>
        </p:txBody>
      </p:sp>
      <p:sp>
        <p:nvSpPr>
          <p:cNvPr id="4099" name="Rectangle 3"/>
          <p:cNvSpPr>
            <a:spLocks noGrp="1" noChangeArrowheads="1"/>
          </p:cNvSpPr>
          <p:nvPr>
            <p:ph type="dt" idx="1"/>
          </p:nvPr>
        </p:nvSpPr>
        <p:spPr bwMode="auto">
          <a:xfrm>
            <a:off x="3884613" y="0"/>
            <a:ext cx="2971800" cy="458788"/>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lvl1pPr algn="r" defTabSz="915988">
              <a:defRPr sz="1200" b="0">
                <a:latin typeface="Calibri" pitchFamily="34" charset="0"/>
                <a:ea typeface="+mn-ea"/>
                <a:cs typeface="+mn-cs"/>
              </a:defRPr>
            </a:lvl1pPr>
          </a:lstStyle>
          <a:p>
            <a:pPr>
              <a:defRPr/>
            </a:pPr>
            <a:endParaRPr lang="en-US" dirty="0"/>
          </a:p>
        </p:txBody>
      </p:sp>
      <p:sp>
        <p:nvSpPr>
          <p:cNvPr id="15364" name="Rectangle 4"/>
          <p:cNvSpPr>
            <a:spLocks noGrp="1" noRot="1" noChangeAspect="1" noChangeArrowheads="1" noTextEdit="1"/>
          </p:cNvSpPr>
          <p:nvPr>
            <p:ph type="sldImg" idx="2"/>
          </p:nvPr>
        </p:nvSpPr>
        <p:spPr bwMode="auto">
          <a:xfrm>
            <a:off x="1133475" y="688975"/>
            <a:ext cx="4591050" cy="3443288"/>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85800" y="4360863"/>
            <a:ext cx="5486400" cy="4130675"/>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2" name="Rectangle 6"/>
          <p:cNvSpPr>
            <a:spLocks noGrp="1" noChangeArrowheads="1"/>
          </p:cNvSpPr>
          <p:nvPr>
            <p:ph type="ftr" sz="quarter" idx="4"/>
          </p:nvPr>
        </p:nvSpPr>
        <p:spPr bwMode="auto">
          <a:xfrm>
            <a:off x="0" y="8720138"/>
            <a:ext cx="2971800" cy="458787"/>
          </a:xfrm>
          <a:prstGeom prst="rect">
            <a:avLst/>
          </a:prstGeom>
          <a:noFill/>
          <a:ln w="9525">
            <a:noFill/>
            <a:miter lim="800000"/>
            <a:headEnd/>
            <a:tailEnd/>
          </a:ln>
          <a:effectLst/>
        </p:spPr>
        <p:txBody>
          <a:bodyPr vert="horz" wrap="square" lIns="91636" tIns="45818" rIns="91636" bIns="45818" numCol="1" anchor="b" anchorCtr="0" compatLnSpc="1">
            <a:prstTxWarp prst="textNoShape">
              <a:avLst/>
            </a:prstTxWarp>
          </a:bodyPr>
          <a:lstStyle>
            <a:lvl1pPr defTabSz="915988">
              <a:defRPr sz="1200" b="0">
                <a:latin typeface="Calibri" pitchFamily="34" charset="0"/>
                <a:ea typeface="+mn-ea"/>
                <a:cs typeface="+mn-cs"/>
              </a:defRPr>
            </a:lvl1pPr>
          </a:lstStyle>
          <a:p>
            <a:pPr>
              <a:defRPr/>
            </a:pPr>
            <a:endParaRPr lang="en-US" dirty="0"/>
          </a:p>
        </p:txBody>
      </p:sp>
      <p:sp>
        <p:nvSpPr>
          <p:cNvPr id="4103" name="Rectangle 7"/>
          <p:cNvSpPr>
            <a:spLocks noGrp="1" noChangeArrowheads="1"/>
          </p:cNvSpPr>
          <p:nvPr>
            <p:ph type="sldNum" sz="quarter" idx="5"/>
          </p:nvPr>
        </p:nvSpPr>
        <p:spPr bwMode="auto">
          <a:xfrm>
            <a:off x="3884613" y="8720138"/>
            <a:ext cx="2971800" cy="458787"/>
          </a:xfrm>
          <a:prstGeom prst="rect">
            <a:avLst/>
          </a:prstGeom>
          <a:noFill/>
          <a:ln w="9525">
            <a:noFill/>
            <a:miter lim="800000"/>
            <a:headEnd/>
            <a:tailEnd/>
          </a:ln>
          <a:effectLst/>
        </p:spPr>
        <p:txBody>
          <a:bodyPr vert="horz" wrap="square" lIns="91636" tIns="45818" rIns="91636" bIns="45818" numCol="1" anchor="b" anchorCtr="0" compatLnSpc="1">
            <a:prstTxWarp prst="textNoShape">
              <a:avLst/>
            </a:prstTxWarp>
          </a:bodyPr>
          <a:lstStyle>
            <a:lvl1pPr algn="r" defTabSz="915988">
              <a:defRPr sz="1200" b="0">
                <a:latin typeface="Calibri" pitchFamily="34" charset="0"/>
              </a:defRPr>
            </a:lvl1pPr>
          </a:lstStyle>
          <a:p>
            <a:fld id="{D22BE9C4-D023-40A0-816D-96CDAB12531A}" type="slidenum">
              <a:rPr lang="en-US" smtClean="0"/>
              <a:pPr/>
              <a:t>‹#›</a:t>
            </a:fld>
            <a:endParaRPr lang="en-US" dirty="0"/>
          </a:p>
        </p:txBody>
      </p:sp>
    </p:spTree>
    <p:extLst>
      <p:ext uri="{BB962C8B-B14F-4D97-AF65-F5344CB8AC3E}">
        <p14:creationId xmlns:p14="http://schemas.microsoft.com/office/powerpoint/2010/main" val="325987476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Calibri"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2F55244A-8378-49A7-9C42-FDA9DAC6F05E}" type="slidenum">
              <a:rPr lang="en-US"/>
              <a:pPr/>
              <a:t>2</a:t>
            </a:fld>
            <a:endParaRPr lang="en-US" dirty="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45179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p:spPr>
        <p:txBody>
          <a:bodyPr/>
          <a:lstStyle/>
          <a:p>
            <a:fld id="{9016D5C2-7448-456C-B292-0229D37B876C}" type="slidenum">
              <a:rPr lang="en-US"/>
              <a:pPr/>
              <a:t>14</a:t>
            </a:fld>
            <a:endParaRPr lang="en-US" dirty="0"/>
          </a:p>
        </p:txBody>
      </p:sp>
      <p:sp>
        <p:nvSpPr>
          <p:cNvPr id="36866" name="Rectangle 2"/>
          <p:cNvSpPr>
            <a:spLocks noGrp="1" noRot="1" noChangeAspect="1" noChangeArrowheads="1" noTextEdit="1"/>
          </p:cNvSpPr>
          <p:nvPr>
            <p:ph type="sldImg"/>
          </p:nvPr>
        </p:nvSpPr>
        <p:spPr>
          <a:xfrm>
            <a:off x="1135063" y="688975"/>
            <a:ext cx="4589462" cy="3441700"/>
          </a:xfrm>
          <a:ln/>
        </p:spPr>
      </p:sp>
      <p:sp>
        <p:nvSpPr>
          <p:cNvPr id="3686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685950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p:spPr>
        <p:txBody>
          <a:bodyPr/>
          <a:lstStyle/>
          <a:p>
            <a:fld id="{ABF1829E-A741-42D1-AFB0-7B8DE190FA69}" type="slidenum">
              <a:rPr lang="en-US"/>
              <a:pPr/>
              <a:t>15</a:t>
            </a:fld>
            <a:endParaRPr lang="en-US" dirty="0"/>
          </a:p>
        </p:txBody>
      </p:sp>
      <p:sp>
        <p:nvSpPr>
          <p:cNvPr id="38914" name="Rectangle 2"/>
          <p:cNvSpPr>
            <a:spLocks noGrp="1" noRot="1" noChangeAspect="1" noChangeArrowheads="1" noTextEdit="1"/>
          </p:cNvSpPr>
          <p:nvPr>
            <p:ph type="sldImg"/>
          </p:nvPr>
        </p:nvSpPr>
        <p:spPr>
          <a:xfrm>
            <a:off x="1135063" y="688975"/>
            <a:ext cx="4589462" cy="3441700"/>
          </a:xfrm>
          <a:ln/>
        </p:spPr>
      </p:sp>
      <p:sp>
        <p:nvSpPr>
          <p:cNvPr id="38915"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078727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p:spPr>
        <p:txBody>
          <a:bodyPr/>
          <a:lstStyle/>
          <a:p>
            <a:fld id="{73770F7A-6B4A-46E6-B897-4D36666375A0}" type="slidenum">
              <a:rPr lang="en-US"/>
              <a:pPr/>
              <a:t>16</a:t>
            </a:fld>
            <a:endParaRPr lang="en-US" dirty="0"/>
          </a:p>
        </p:txBody>
      </p:sp>
      <p:sp>
        <p:nvSpPr>
          <p:cNvPr id="40962" name="Rectangle 2"/>
          <p:cNvSpPr>
            <a:spLocks noGrp="1" noRot="1" noChangeAspect="1" noChangeArrowheads="1" noTextEdit="1"/>
          </p:cNvSpPr>
          <p:nvPr>
            <p:ph type="sldImg"/>
          </p:nvPr>
        </p:nvSpPr>
        <p:spPr>
          <a:xfrm>
            <a:off x="1135063" y="688975"/>
            <a:ext cx="4589462" cy="3441700"/>
          </a:xfrm>
          <a:ln/>
        </p:spPr>
      </p:sp>
      <p:sp>
        <p:nvSpPr>
          <p:cNvPr id="4096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110682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p:spPr>
        <p:txBody>
          <a:bodyPr/>
          <a:lstStyle/>
          <a:p>
            <a:fld id="{0E902FE1-9956-4A20-A98E-46DD383DFC7A}" type="slidenum">
              <a:rPr lang="en-US"/>
              <a:pPr/>
              <a:t>17</a:t>
            </a:fld>
            <a:endParaRPr lang="en-US" dirty="0"/>
          </a:p>
        </p:txBody>
      </p:sp>
      <p:sp>
        <p:nvSpPr>
          <p:cNvPr id="51202" name="Rectangle 2"/>
          <p:cNvSpPr>
            <a:spLocks noGrp="1" noRot="1" noChangeAspect="1" noChangeArrowheads="1" noTextEdit="1"/>
          </p:cNvSpPr>
          <p:nvPr>
            <p:ph type="sldImg"/>
          </p:nvPr>
        </p:nvSpPr>
        <p:spPr>
          <a:xfrm>
            <a:off x="1135063" y="688975"/>
            <a:ext cx="4589462" cy="3441700"/>
          </a:xfrm>
          <a:ln/>
        </p:spPr>
      </p:sp>
      <p:sp>
        <p:nvSpPr>
          <p:cNvPr id="5120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090920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p:spPr>
        <p:txBody>
          <a:bodyPr/>
          <a:lstStyle/>
          <a:p>
            <a:fld id="{A3C051EA-6EEF-4047-9753-43D100F0014B}" type="slidenum">
              <a:rPr lang="en-US"/>
              <a:pPr/>
              <a:t>18</a:t>
            </a:fld>
            <a:endParaRPr lang="en-US"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035839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2BE9C4-D023-40A0-816D-96CDAB12531A}" type="slidenum">
              <a:rPr lang="en-US" smtClean="0"/>
              <a:pPr/>
              <a:t>19</a:t>
            </a:fld>
            <a:endParaRPr lang="en-US" dirty="0"/>
          </a:p>
        </p:txBody>
      </p:sp>
    </p:spTree>
    <p:extLst>
      <p:ext uri="{BB962C8B-B14F-4D97-AF65-F5344CB8AC3E}">
        <p14:creationId xmlns:p14="http://schemas.microsoft.com/office/powerpoint/2010/main" val="1015648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5988" eaLnBrk="0" hangingPunct="0">
              <a:defRPr sz="2400">
                <a:solidFill>
                  <a:schemeClr val="tx1"/>
                </a:solidFill>
                <a:latin typeface="Verdana" charset="0"/>
                <a:ea typeface="ＭＳ Ｐゴシック" charset="0"/>
                <a:cs typeface="ＭＳ Ｐゴシック" charset="0"/>
              </a:defRPr>
            </a:lvl1pPr>
            <a:lvl2pPr marL="37931725" indent="-37474525" defTabSz="915988"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fld id="{1A2715E6-4B89-B847-A24F-9BFF5E7DCF80}" type="slidenum">
              <a:rPr lang="en-US" sz="1200">
                <a:latin typeface="Calibri"/>
              </a:rPr>
              <a:pPr eaLnBrk="1" hangingPunct="1"/>
              <a:t>22</a:t>
            </a:fld>
            <a:endParaRPr lang="en-US" sz="1200">
              <a:latin typeface="Calibri"/>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299804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5988" eaLnBrk="0" hangingPunct="0">
              <a:defRPr sz="2400">
                <a:solidFill>
                  <a:schemeClr val="tx1"/>
                </a:solidFill>
                <a:latin typeface="Verdana" charset="0"/>
                <a:ea typeface="ＭＳ Ｐゴシック" charset="0"/>
                <a:cs typeface="ＭＳ Ｐゴシック" charset="0"/>
              </a:defRPr>
            </a:lvl1pPr>
            <a:lvl2pPr marL="37931725" indent="-37474525" defTabSz="915988"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fld id="{00489432-AA0F-754E-96A0-362CF73DC257}" type="slidenum">
              <a:rPr lang="en-US" sz="1200">
                <a:latin typeface="Calibri"/>
              </a:rPr>
              <a:pPr eaLnBrk="1" hangingPunct="1"/>
              <a:t>23</a:t>
            </a:fld>
            <a:endParaRPr lang="en-US" sz="1200">
              <a:latin typeface="Calibri"/>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543183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5988" eaLnBrk="0" hangingPunct="0">
              <a:defRPr sz="2400">
                <a:solidFill>
                  <a:schemeClr val="tx1"/>
                </a:solidFill>
                <a:latin typeface="Verdana" charset="0"/>
                <a:ea typeface="ＭＳ Ｐゴシック" charset="0"/>
                <a:cs typeface="ＭＳ Ｐゴシック" charset="0"/>
              </a:defRPr>
            </a:lvl1pPr>
            <a:lvl2pPr marL="37931725" indent="-37474525" defTabSz="915988"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fld id="{917F1DB8-E425-E340-90EA-57C6D1C400AA}" type="slidenum">
              <a:rPr lang="en-US" sz="1200">
                <a:latin typeface="Calibri"/>
              </a:rPr>
              <a:pPr eaLnBrk="1" hangingPunct="1"/>
              <a:t>24</a:t>
            </a:fld>
            <a:endParaRPr lang="en-US" sz="1200">
              <a:latin typeface="Calibri"/>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334655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p:spPr>
        <p:txBody>
          <a:bodyPr/>
          <a:lstStyle/>
          <a:p>
            <a:fld id="{5F03695E-4A44-44D1-B5A8-E674DD240677}" type="slidenum">
              <a:rPr lang="en-US"/>
              <a:pPr/>
              <a:t>31</a:t>
            </a:fld>
            <a:endParaRPr lang="en-US"/>
          </a:p>
        </p:txBody>
      </p:sp>
      <p:sp>
        <p:nvSpPr>
          <p:cNvPr id="66562" name="Rectangle 2"/>
          <p:cNvSpPr>
            <a:spLocks noGrp="1" noRot="1" noChangeAspect="1" noChangeArrowheads="1" noTextEdit="1"/>
          </p:cNvSpPr>
          <p:nvPr>
            <p:ph type="sldImg"/>
          </p:nvPr>
        </p:nvSpPr>
        <p:spPr>
          <a:xfrm>
            <a:off x="1135063" y="688975"/>
            <a:ext cx="4589462" cy="3441700"/>
          </a:xfrm>
          <a:ln/>
        </p:spPr>
      </p:sp>
      <p:sp>
        <p:nvSpPr>
          <p:cNvPr id="6656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718739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p:spPr>
        <p:txBody>
          <a:bodyPr/>
          <a:lstStyle/>
          <a:p>
            <a:fld id="{54D99739-F0E4-4B50-9C4D-04EA2005A126}" type="slidenum">
              <a:rPr lang="en-US"/>
              <a:pPr/>
              <a:t>3</a:t>
            </a:fld>
            <a:endParaRPr lang="en-US"/>
          </a:p>
        </p:txBody>
      </p:sp>
      <p:sp>
        <p:nvSpPr>
          <p:cNvPr id="92162" name="Rectangle 2"/>
          <p:cNvSpPr>
            <a:spLocks noGrp="1" noRot="1" noChangeAspect="1" noChangeArrowheads="1" noTextEdit="1"/>
          </p:cNvSpPr>
          <p:nvPr>
            <p:ph type="sldImg"/>
          </p:nvPr>
        </p:nvSpPr>
        <p:spPr>
          <a:xfrm>
            <a:off x="1135063" y="688975"/>
            <a:ext cx="4589462" cy="3441700"/>
          </a:xfrm>
          <a:ln/>
        </p:spPr>
      </p:sp>
      <p:sp>
        <p:nvSpPr>
          <p:cNvPr id="9216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42950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p:spPr>
        <p:txBody>
          <a:bodyPr/>
          <a:lstStyle/>
          <a:p>
            <a:fld id="{035D31ED-F9AD-48DB-B532-4B03BB0604C5}" type="slidenum">
              <a:rPr lang="en-US"/>
              <a:pPr/>
              <a:t>32</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164927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p:spPr>
        <p:txBody>
          <a:bodyPr/>
          <a:lstStyle/>
          <a:p>
            <a:fld id="{841A1F42-191B-4B35-BB1E-0BDFE2EBE1BA}" type="slidenum">
              <a:rPr lang="en-US"/>
              <a:pPr/>
              <a:t>33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29410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2BE9C4-D023-40A0-816D-96CDAB12531A}" type="slidenum">
              <a:rPr lang="en-US" smtClean="0"/>
              <a:pPr/>
              <a:t>36</a:t>
            </a:fld>
            <a:endParaRPr lang="en-US" dirty="0"/>
          </a:p>
        </p:txBody>
      </p:sp>
    </p:spTree>
    <p:extLst>
      <p:ext uri="{BB962C8B-B14F-4D97-AF65-F5344CB8AC3E}">
        <p14:creationId xmlns:p14="http://schemas.microsoft.com/office/powerpoint/2010/main" val="1413176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BE9C4-D023-40A0-816D-96CDAB12531A}" type="slidenum">
              <a:rPr lang="en-US" smtClean="0"/>
              <a:pPr/>
              <a:t>37</a:t>
            </a:fld>
            <a:endParaRPr lang="en-US" dirty="0"/>
          </a:p>
        </p:txBody>
      </p:sp>
    </p:spTree>
    <p:extLst>
      <p:ext uri="{BB962C8B-B14F-4D97-AF65-F5344CB8AC3E}">
        <p14:creationId xmlns:p14="http://schemas.microsoft.com/office/powerpoint/2010/main" val="2382478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BE9C4-D023-40A0-816D-96CDAB12531A}" type="slidenum">
              <a:rPr lang="en-US" smtClean="0"/>
              <a:pPr/>
              <a:t>39</a:t>
            </a:fld>
            <a:endParaRPr lang="en-US" dirty="0"/>
          </a:p>
        </p:txBody>
      </p:sp>
    </p:spTree>
    <p:extLst>
      <p:ext uri="{BB962C8B-B14F-4D97-AF65-F5344CB8AC3E}">
        <p14:creationId xmlns:p14="http://schemas.microsoft.com/office/powerpoint/2010/main" val="2369441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BE9C4-D023-40A0-816D-96CDAB12531A}" type="slidenum">
              <a:rPr lang="en-US" smtClean="0"/>
              <a:pPr/>
              <a:t>40</a:t>
            </a:fld>
            <a:endParaRPr lang="en-US" dirty="0"/>
          </a:p>
        </p:txBody>
      </p:sp>
    </p:spTree>
    <p:extLst>
      <p:ext uri="{BB962C8B-B14F-4D97-AF65-F5344CB8AC3E}">
        <p14:creationId xmlns:p14="http://schemas.microsoft.com/office/powerpoint/2010/main" val="3804903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p:spPr>
        <p:txBody>
          <a:bodyPr/>
          <a:lstStyle/>
          <a:p>
            <a:fld id="{4E09B0CF-F82F-4A80-9761-2F6914A8F391}" type="slidenum">
              <a:rPr lang="en-US"/>
              <a:pPr/>
              <a:t>45</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90339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p:spPr>
        <p:txBody>
          <a:bodyPr/>
          <a:lstStyle/>
          <a:p>
            <a:fld id="{EC52F660-3C75-4F99-B5D1-8A93281FFA51}" type="slidenum">
              <a:rPr lang="en-US"/>
              <a:pPr/>
              <a:t>49</a:t>
            </a:fld>
            <a:endParaRPr lang="en-US"/>
          </a:p>
        </p:txBody>
      </p:sp>
      <p:sp>
        <p:nvSpPr>
          <p:cNvPr id="81922" name="Rectangle 2"/>
          <p:cNvSpPr>
            <a:spLocks noGrp="1" noRot="1" noChangeAspect="1" noChangeArrowheads="1" noTextEdit="1"/>
          </p:cNvSpPr>
          <p:nvPr>
            <p:ph type="sldImg"/>
          </p:nvPr>
        </p:nvSpPr>
        <p:spPr>
          <a:xfrm>
            <a:off x="1135063" y="688975"/>
            <a:ext cx="4589462" cy="3441700"/>
          </a:xfrm>
          <a:ln/>
        </p:spPr>
      </p:sp>
      <p:sp>
        <p:nvSpPr>
          <p:cNvPr id="8192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426305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p:spPr>
        <p:txBody>
          <a:bodyPr/>
          <a:lstStyle/>
          <a:p>
            <a:fld id="{E21CADF3-560B-4A50-84F7-CC8F6249F36B}" type="slidenum">
              <a:rPr lang="en-US"/>
              <a:pPr/>
              <a:t>51</a:t>
            </a:fld>
            <a:endParaRPr lang="en-US" dirty="0"/>
          </a:p>
        </p:txBody>
      </p:sp>
      <p:sp>
        <p:nvSpPr>
          <p:cNvPr id="55298" name="Rectangle 2"/>
          <p:cNvSpPr>
            <a:spLocks noGrp="1" noRot="1" noChangeAspect="1" noChangeArrowheads="1" noTextEdit="1"/>
          </p:cNvSpPr>
          <p:nvPr>
            <p:ph type="sldImg"/>
          </p:nvPr>
        </p:nvSpPr>
        <p:spPr>
          <a:xfrm>
            <a:off x="1135063" y="688975"/>
            <a:ext cx="4589462" cy="3441700"/>
          </a:xfrm>
          <a:ln/>
        </p:spPr>
      </p:sp>
      <p:sp>
        <p:nvSpPr>
          <p:cNvPr id="55299"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394461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p:spPr>
        <p:txBody>
          <a:bodyPr/>
          <a:lstStyle/>
          <a:p>
            <a:fld id="{8752841B-6263-47BB-B3B4-EB1A75F4250C}" type="slidenum">
              <a:rPr lang="en-US"/>
              <a:pPr/>
              <a:t>52</a:t>
            </a:fld>
            <a:endParaRPr lang="en-US"/>
          </a:p>
        </p:txBody>
      </p:sp>
      <p:sp>
        <p:nvSpPr>
          <p:cNvPr id="57346" name="Rectangle 2"/>
          <p:cNvSpPr>
            <a:spLocks noGrp="1" noRot="1" noChangeAspect="1" noChangeArrowheads="1" noTextEdit="1"/>
          </p:cNvSpPr>
          <p:nvPr>
            <p:ph type="sldImg"/>
          </p:nvPr>
        </p:nvSpPr>
        <p:spPr>
          <a:xfrm>
            <a:off x="1135063" y="688975"/>
            <a:ext cx="4589462" cy="3441700"/>
          </a:xfrm>
          <a:ln/>
        </p:spPr>
      </p:sp>
      <p:sp>
        <p:nvSpPr>
          <p:cNvPr id="5734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96532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FACCAD6E-7DF4-4ED9-B585-5356B7D39B5C}" type="slidenum">
              <a:rPr lang="en-US"/>
              <a:pPr/>
              <a:t>6</a:t>
            </a:fld>
            <a:endParaRPr lang="en-US" dirty="0"/>
          </a:p>
        </p:txBody>
      </p:sp>
      <p:sp>
        <p:nvSpPr>
          <p:cNvPr id="21506" name="Rectangle 2"/>
          <p:cNvSpPr>
            <a:spLocks noGrp="1" noRot="1" noChangeAspect="1" noChangeArrowheads="1" noTextEdit="1"/>
          </p:cNvSpPr>
          <p:nvPr>
            <p:ph type="sldImg"/>
          </p:nvPr>
        </p:nvSpPr>
        <p:spPr>
          <a:xfrm>
            <a:off x="1135063" y="688975"/>
            <a:ext cx="4589462" cy="3441700"/>
          </a:xfrm>
          <a:ln/>
        </p:spPr>
      </p:sp>
      <p:sp>
        <p:nvSpPr>
          <p:cNvPr id="2150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872765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p:spPr>
        <p:txBody>
          <a:bodyPr/>
          <a:lstStyle/>
          <a:p>
            <a:fld id="{34CB52E7-424C-4B2B-840C-1C2819F73188}" type="slidenum">
              <a:rPr lang="en-US"/>
              <a:pPr/>
              <a:t>53</a:t>
            </a:fld>
            <a:endParaRPr lang="en-US"/>
          </a:p>
        </p:txBody>
      </p:sp>
      <p:sp>
        <p:nvSpPr>
          <p:cNvPr id="60418" name="Rectangle 2"/>
          <p:cNvSpPr>
            <a:spLocks noGrp="1" noRot="1" noChangeAspect="1" noChangeArrowheads="1" noTextEdit="1"/>
          </p:cNvSpPr>
          <p:nvPr>
            <p:ph type="sldImg"/>
          </p:nvPr>
        </p:nvSpPr>
        <p:spPr>
          <a:solidFill>
            <a:srgbClr val="FFFFFF"/>
          </a:solidFill>
          <a:ln/>
        </p:spPr>
      </p:sp>
      <p:sp>
        <p:nvSpPr>
          <p:cNvPr id="60419"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3266866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p:spPr>
        <p:txBody>
          <a:bodyPr/>
          <a:lstStyle/>
          <a:p>
            <a:fld id="{53393829-37D4-4834-8A91-47221A5CA636}" type="slidenum">
              <a:rPr lang="en-US"/>
              <a:pPr/>
              <a:t>54</a:t>
            </a:fld>
            <a:endParaRPr lang="en-US"/>
          </a:p>
        </p:txBody>
      </p:sp>
      <p:sp>
        <p:nvSpPr>
          <p:cNvPr id="62466" name="Rectangle 2"/>
          <p:cNvSpPr>
            <a:spLocks noGrp="1" noRot="1" noChangeAspect="1" noChangeArrowheads="1" noTextEdit="1"/>
          </p:cNvSpPr>
          <p:nvPr>
            <p:ph type="sldImg"/>
          </p:nvPr>
        </p:nvSpPr>
        <p:spPr>
          <a:xfrm>
            <a:off x="1135063" y="688975"/>
            <a:ext cx="4589462" cy="3441700"/>
          </a:xfrm>
          <a:ln/>
        </p:spPr>
      </p:sp>
      <p:sp>
        <p:nvSpPr>
          <p:cNvPr id="6246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63954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p:spPr>
        <p:txBody>
          <a:bodyPr/>
          <a:lstStyle/>
          <a:p>
            <a:fld id="{265ED423-70D0-495F-A982-3DE1D22232C7}" type="slidenum">
              <a:rPr lang="en-US"/>
              <a:pPr/>
              <a:t>56</a:t>
            </a:fld>
            <a:endParaRPr lang="en-US"/>
          </a:p>
        </p:txBody>
      </p:sp>
      <p:sp>
        <p:nvSpPr>
          <p:cNvPr id="88066" name="Rectangle 2"/>
          <p:cNvSpPr>
            <a:spLocks noGrp="1" noRot="1" noChangeAspect="1" noChangeArrowheads="1" noTextEdit="1"/>
          </p:cNvSpPr>
          <p:nvPr>
            <p:ph type="sldImg"/>
          </p:nvPr>
        </p:nvSpPr>
        <p:spPr>
          <a:xfrm>
            <a:off x="1135063" y="688975"/>
            <a:ext cx="4589462" cy="3441700"/>
          </a:xfrm>
          <a:ln/>
        </p:spPr>
      </p:sp>
      <p:sp>
        <p:nvSpPr>
          <p:cNvPr id="8806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053910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p:spPr>
        <p:txBody>
          <a:bodyPr/>
          <a:lstStyle/>
          <a:p>
            <a:fld id="{CDCBD04B-4061-4224-8E27-8F77575ED33D}" type="slidenum">
              <a:rPr lang="en-US"/>
              <a:pPr/>
              <a:t>57</a:t>
            </a:fld>
            <a:endParaRPr lang="en-US"/>
          </a:p>
        </p:txBody>
      </p:sp>
      <p:sp>
        <p:nvSpPr>
          <p:cNvPr id="98306" name="Rectangle 2"/>
          <p:cNvSpPr>
            <a:spLocks noGrp="1" noRot="1" noChangeAspect="1" noChangeArrowheads="1" noTextEdit="1"/>
          </p:cNvSpPr>
          <p:nvPr>
            <p:ph type="sldImg"/>
          </p:nvPr>
        </p:nvSpPr>
        <p:spPr>
          <a:xfrm>
            <a:off x="1135063" y="688975"/>
            <a:ext cx="4589462" cy="3441700"/>
          </a:xfrm>
          <a:ln/>
        </p:spPr>
      </p:sp>
      <p:sp>
        <p:nvSpPr>
          <p:cNvPr id="9830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8092733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p:spPr>
        <p:txBody>
          <a:bodyPr/>
          <a:lstStyle/>
          <a:p>
            <a:fld id="{15BF0637-B72F-4B00-9ED8-45A7A7664BA3}" type="slidenum">
              <a:rPr lang="en-US"/>
              <a:pPr/>
              <a:t>58</a:t>
            </a:fld>
            <a:endParaRPr lang="en-US"/>
          </a:p>
        </p:txBody>
      </p:sp>
      <p:sp>
        <p:nvSpPr>
          <p:cNvPr id="100354" name="Rectangle 2"/>
          <p:cNvSpPr>
            <a:spLocks noGrp="1" noRot="1" noChangeAspect="1" noChangeArrowheads="1" noTextEdit="1"/>
          </p:cNvSpPr>
          <p:nvPr>
            <p:ph type="sldImg"/>
          </p:nvPr>
        </p:nvSpPr>
        <p:spPr>
          <a:xfrm>
            <a:off x="1135063" y="688975"/>
            <a:ext cx="4589462" cy="3441700"/>
          </a:xfrm>
          <a:ln/>
        </p:spPr>
      </p:sp>
      <p:sp>
        <p:nvSpPr>
          <p:cNvPr id="100355"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442534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p:spPr>
        <p:txBody>
          <a:bodyPr/>
          <a:lstStyle/>
          <a:p>
            <a:fld id="{B5CE5241-42C0-48DA-84AC-939E83930BC8}" type="slidenum">
              <a:rPr lang="en-US"/>
              <a:pPr/>
              <a:t>7</a:t>
            </a:fld>
            <a:endParaRPr lang="en-US" dirty="0"/>
          </a:p>
        </p:txBody>
      </p:sp>
      <p:sp>
        <p:nvSpPr>
          <p:cNvPr id="23554" name="Rectangle 2"/>
          <p:cNvSpPr>
            <a:spLocks noGrp="1" noRot="1" noChangeAspect="1" noChangeArrowheads="1" noTextEdit="1"/>
          </p:cNvSpPr>
          <p:nvPr>
            <p:ph type="sldImg"/>
          </p:nvPr>
        </p:nvSpPr>
        <p:spPr>
          <a:xfrm>
            <a:off x="1135063" y="688975"/>
            <a:ext cx="4589462" cy="3441700"/>
          </a:xfrm>
          <a:ln/>
        </p:spPr>
      </p:sp>
      <p:sp>
        <p:nvSpPr>
          <p:cNvPr id="23555"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2041965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p:spPr>
        <p:txBody>
          <a:bodyPr/>
          <a:lstStyle/>
          <a:p>
            <a:fld id="{2D804CCB-34FA-47D7-B42E-68104D1FF14B}" type="slidenum">
              <a:rPr lang="en-US"/>
              <a:pPr/>
              <a:t>9</a:t>
            </a:fld>
            <a:endParaRPr lang="en-US" dirty="0"/>
          </a:p>
        </p:txBody>
      </p:sp>
      <p:sp>
        <p:nvSpPr>
          <p:cNvPr id="26626" name="Rectangle 2"/>
          <p:cNvSpPr>
            <a:spLocks noGrp="1" noRot="1" noChangeAspect="1" noChangeArrowheads="1" noTextEdit="1"/>
          </p:cNvSpPr>
          <p:nvPr>
            <p:ph type="sldImg"/>
          </p:nvPr>
        </p:nvSpPr>
        <p:spPr>
          <a:xfrm>
            <a:off x="1135063" y="688975"/>
            <a:ext cx="4589462" cy="3441700"/>
          </a:xfrm>
          <a:ln/>
        </p:spPr>
      </p:sp>
      <p:sp>
        <p:nvSpPr>
          <p:cNvPr id="2662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382365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p>
            <a:fld id="{82DF9573-7792-4DD2-96A3-C94DFAED9838}" type="slidenum">
              <a:rPr lang="en-US"/>
              <a:pPr/>
              <a:t>10</a:t>
            </a:fld>
            <a:endParaRPr lang="en-US"/>
          </a:p>
        </p:txBody>
      </p:sp>
      <p:sp>
        <p:nvSpPr>
          <p:cNvPr id="28674" name="Rectangle 2"/>
          <p:cNvSpPr>
            <a:spLocks noGrp="1" noRot="1" noChangeAspect="1" noChangeArrowheads="1" noTextEdit="1"/>
          </p:cNvSpPr>
          <p:nvPr>
            <p:ph type="sldImg"/>
          </p:nvPr>
        </p:nvSpPr>
        <p:spPr>
          <a:xfrm>
            <a:off x="1135063" y="688975"/>
            <a:ext cx="4589462" cy="3441700"/>
          </a:xfrm>
          <a:ln/>
        </p:spPr>
      </p:sp>
      <p:sp>
        <p:nvSpPr>
          <p:cNvPr id="28675" name="Rectangle 3"/>
          <p:cNvSpPr>
            <a:spLocks noGrp="1" noChangeArrowheads="1"/>
          </p:cNvSpPr>
          <p:nvPr>
            <p:ph type="body" idx="1"/>
          </p:nvPr>
        </p:nvSpPr>
        <p:spPr>
          <a:xfrm>
            <a:off x="914400" y="4360863"/>
            <a:ext cx="5029200" cy="4130675"/>
          </a:xfrm>
          <a:noFill/>
          <a:ln/>
        </p:spPr>
        <p:txBody>
          <a:bodyPr/>
          <a:lstStyle/>
          <a:p>
            <a:pPr eaLnBrk="1" hangingPunct="1"/>
            <a:r>
              <a:rPr lang="en-US" dirty="0"/>
              <a:t>Stock prices following a random walk is not the same thing as stock prices having random returns.</a:t>
            </a:r>
          </a:p>
        </p:txBody>
      </p:sp>
    </p:spTree>
    <p:extLst>
      <p:ext uri="{BB962C8B-B14F-4D97-AF65-F5344CB8AC3E}">
        <p14:creationId xmlns:p14="http://schemas.microsoft.com/office/powerpoint/2010/main" val="1147785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fld id="{955C578D-515F-4654-B9F7-A7795A499E64}" type="slidenum">
              <a:rPr lang="en-US"/>
              <a:pPr/>
              <a:t>11</a:t>
            </a:fld>
            <a:endParaRPr lang="en-US" dirty="0"/>
          </a:p>
        </p:txBody>
      </p:sp>
      <p:sp>
        <p:nvSpPr>
          <p:cNvPr id="30722" name="Rectangle 2"/>
          <p:cNvSpPr>
            <a:spLocks noGrp="1" noRot="1" noChangeAspect="1" noChangeArrowheads="1" noTextEdit="1"/>
          </p:cNvSpPr>
          <p:nvPr>
            <p:ph type="sldImg"/>
          </p:nvPr>
        </p:nvSpPr>
        <p:spPr>
          <a:xfrm>
            <a:off x="1135063" y="688975"/>
            <a:ext cx="4589462" cy="3441700"/>
          </a:xfrm>
          <a:ln/>
        </p:spPr>
      </p:sp>
      <p:sp>
        <p:nvSpPr>
          <p:cNvPr id="3072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2138949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FB5B350F-1C5F-4369-B456-F8A6BCFF480A}" type="slidenum">
              <a:rPr lang="en-US"/>
              <a:pPr/>
              <a:t>12</a:t>
            </a:fld>
            <a:endParaRPr lang="en-US" dirty="0"/>
          </a:p>
        </p:txBody>
      </p:sp>
      <p:sp>
        <p:nvSpPr>
          <p:cNvPr id="32770" name="Rectangle 2"/>
          <p:cNvSpPr>
            <a:spLocks noGrp="1" noRot="1" noChangeAspect="1" noChangeArrowheads="1" noTextEdit="1"/>
          </p:cNvSpPr>
          <p:nvPr>
            <p:ph type="sldImg"/>
          </p:nvPr>
        </p:nvSpPr>
        <p:spPr>
          <a:xfrm>
            <a:off x="1135063" y="688975"/>
            <a:ext cx="4589462" cy="3441700"/>
          </a:xfrm>
          <a:ln/>
        </p:spPr>
      </p:sp>
      <p:sp>
        <p:nvSpPr>
          <p:cNvPr id="32771"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444886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p:spPr>
        <p:txBody>
          <a:bodyPr/>
          <a:lstStyle/>
          <a:p>
            <a:fld id="{516F2442-E54F-4A1E-A831-4875A882FB36}" type="slidenum">
              <a:rPr lang="en-US"/>
              <a:pPr/>
              <a:t>13</a:t>
            </a:fld>
            <a:endParaRPr lang="en-US" dirty="0"/>
          </a:p>
        </p:txBody>
      </p:sp>
      <p:sp>
        <p:nvSpPr>
          <p:cNvPr id="34818" name="Rectangle 2"/>
          <p:cNvSpPr>
            <a:spLocks noGrp="1" noRot="1" noChangeAspect="1" noChangeArrowheads="1" noTextEdit="1"/>
          </p:cNvSpPr>
          <p:nvPr>
            <p:ph type="sldImg"/>
          </p:nvPr>
        </p:nvSpPr>
        <p:spPr>
          <a:xfrm>
            <a:off x="1135063" y="688975"/>
            <a:ext cx="4589462" cy="3441700"/>
          </a:xfrm>
          <a:ln/>
        </p:spPr>
      </p:sp>
      <p:sp>
        <p:nvSpPr>
          <p:cNvPr id="34819"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815569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1"/>
          <p:cNvSpPr txBox="1">
            <a:spLocks noChangeArrowheads="1"/>
          </p:cNvSpPr>
          <p:nvPr userDrawn="1"/>
        </p:nvSpPr>
        <p:spPr bwMode="auto">
          <a:xfrm>
            <a:off x="0" y="914400"/>
            <a:ext cx="9144000" cy="300082"/>
          </a:xfrm>
          <a:prstGeom prst="rect">
            <a:avLst/>
          </a:prstGeom>
          <a:solidFill>
            <a:schemeClr val="bg1"/>
          </a:solidFill>
          <a:ln w="9525">
            <a:solidFill>
              <a:schemeClr val="bg1">
                <a:alpha val="0"/>
              </a:schemeClr>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endParaRPr lang="en-US" sz="1350">
              <a:latin typeface="Arial" charset="0"/>
              <a:ea typeface="+mn-ea"/>
            </a:endParaRPr>
          </a:p>
        </p:txBody>
      </p:sp>
      <p:sp>
        <p:nvSpPr>
          <p:cNvPr id="3" name="Slide Number Placeholder 9"/>
          <p:cNvSpPr>
            <a:spLocks noGrp="1"/>
          </p:cNvSpPr>
          <p:nvPr>
            <p:ph type="sldNum" sz="quarter" idx="10"/>
          </p:nvPr>
        </p:nvSpPr>
        <p:spPr/>
        <p:txBody>
          <a:bodyPr/>
          <a:lstStyle>
            <a:lvl1pPr algn="r">
              <a:defRPr/>
            </a:lvl1pPr>
          </a:lstStyle>
          <a:p>
            <a:fld id="{22D706CB-156B-8643-9A07-D8448DABBCBD}" type="slidenum">
              <a:rPr lang="en-US" altLang="en-US" smtClean="0"/>
              <a:pPr/>
              <a:t>‹#›</a:t>
            </a:fld>
            <a:endParaRPr lang="en-US" altLang="en-US" dirty="0"/>
          </a:p>
        </p:txBody>
      </p:sp>
      <p:sp>
        <p:nvSpPr>
          <p:cNvPr id="4" name="Footer Placeholder 3"/>
          <p:cNvSpPr>
            <a:spLocks noGrp="1"/>
          </p:cNvSpPr>
          <p:nvPr>
            <p:ph type="ftr" sz="quarter" idx="11"/>
          </p:nvPr>
        </p:nvSpPr>
        <p:spPr>
          <a:xfrm>
            <a:off x="3124200" y="6474734"/>
            <a:ext cx="2895600" cy="288925"/>
          </a:xfrm>
        </p:spPr>
        <p:txBody>
          <a:bodyPr/>
          <a:lstStyle>
            <a:lvl1pPr>
              <a:defRPr smtClean="0"/>
            </a:lvl1pPr>
          </a:lstStyle>
          <a:p>
            <a:pPr>
              <a:defRPr/>
            </a:pPr>
            <a:r>
              <a:rPr lang="en-US"/>
              <a:t>Market Efficiency</a:t>
            </a:r>
            <a:endParaRPr lang="en-US" dirty="0"/>
          </a:p>
        </p:txBody>
      </p:sp>
    </p:spTree>
    <p:extLst>
      <p:ext uri="{BB962C8B-B14F-4D97-AF65-F5344CB8AC3E}">
        <p14:creationId xmlns:p14="http://schemas.microsoft.com/office/powerpoint/2010/main" val="63922034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de by Side Double Arrow">
    <p:spTree>
      <p:nvGrpSpPr>
        <p:cNvPr id="1" name=""/>
        <p:cNvGrpSpPr/>
        <p:nvPr/>
      </p:nvGrpSpPr>
      <p:grpSpPr>
        <a:xfrm>
          <a:off x="0" y="0"/>
          <a:ext cx="0" cy="0"/>
          <a:chOff x="0" y="0"/>
          <a:chExt cx="0" cy="0"/>
        </a:xfrm>
      </p:grpSpPr>
      <p:sp>
        <p:nvSpPr>
          <p:cNvPr id="9" name="Right Arrow 8"/>
          <p:cNvSpPr/>
          <p:nvPr userDrawn="1"/>
        </p:nvSpPr>
        <p:spPr bwMode="auto">
          <a:xfrm>
            <a:off x="4019344" y="2692959"/>
            <a:ext cx="994787"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2" name="Right Arrow 11"/>
          <p:cNvSpPr/>
          <p:nvPr userDrawn="1"/>
        </p:nvSpPr>
        <p:spPr bwMode="auto">
          <a:xfrm rot="10800000">
            <a:off x="4070503" y="3778177"/>
            <a:ext cx="1014887" cy="102228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7" name="Text Placeholder 2"/>
          <p:cNvSpPr>
            <a:spLocks noGrp="1"/>
          </p:cNvSpPr>
          <p:nvPr>
            <p:ph type="body" idx="1"/>
          </p:nvPr>
        </p:nvSpPr>
        <p:spPr>
          <a:xfrm>
            <a:off x="379412"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5029200"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379412"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0"/>
          <p:cNvSpPr>
            <a:spLocks noGrp="1"/>
          </p:cNvSpPr>
          <p:nvPr>
            <p:ph sz="quarter" idx="21"/>
          </p:nvPr>
        </p:nvSpPr>
        <p:spPr>
          <a:xfrm>
            <a:off x="5029200"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2"/>
          <p:cNvSpPr>
            <a:spLocks noGrp="1"/>
          </p:cNvSpPr>
          <p:nvPr>
            <p:ph type="sldNum" sz="quarter" idx="22"/>
          </p:nvPr>
        </p:nvSpPr>
        <p:spPr/>
        <p:txBody>
          <a:bodyPr/>
          <a:lstStyle>
            <a:lvl1pPr>
              <a:defRPr/>
            </a:lvl1pPr>
          </a:lstStyle>
          <a:p>
            <a:fld id="{0A6B8188-A85F-5349-B14D-08361E6A7245}" type="slidenum">
              <a:rPr lang="en-US" altLang="en-US"/>
              <a:pPr/>
              <a:t>‹#›</a:t>
            </a:fld>
            <a:endParaRPr lang="en-US" altLang="en-US"/>
          </a:p>
        </p:txBody>
      </p:sp>
      <p:sp>
        <p:nvSpPr>
          <p:cNvPr id="15" name="Footer Placeholder 14"/>
          <p:cNvSpPr>
            <a:spLocks noGrp="1"/>
          </p:cNvSpPr>
          <p:nvPr>
            <p:ph type="ftr" sz="quarter" idx="23"/>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577369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Top Arrow to Two Bottom">
    <p:spTree>
      <p:nvGrpSpPr>
        <p:cNvPr id="1" name=""/>
        <p:cNvGrpSpPr/>
        <p:nvPr/>
      </p:nvGrpSpPr>
      <p:grpSpPr>
        <a:xfrm>
          <a:off x="0" y="0"/>
          <a:ext cx="0" cy="0"/>
          <a:chOff x="0" y="0"/>
          <a:chExt cx="0" cy="0"/>
        </a:xfrm>
      </p:grpSpPr>
      <p:sp>
        <p:nvSpPr>
          <p:cNvPr id="10" name="Right Arrow 9"/>
          <p:cNvSpPr/>
          <p:nvPr userDrawn="1"/>
        </p:nvSpPr>
        <p:spPr bwMode="auto">
          <a:xfrm rot="5400000">
            <a:off x="4244941" y="3276599"/>
            <a:ext cx="654118"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457200" y="4479952"/>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800600" y="4479952"/>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457200" y="1807534"/>
            <a:ext cx="82296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457200" y="1417320"/>
            <a:ext cx="8229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457200" y="4114800"/>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4800600" y="4114800"/>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7C6F7C23-5FF9-2A4B-BF08-C1294322DB52}"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703759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Top Arrow to One Bottom">
    <p:spTree>
      <p:nvGrpSpPr>
        <p:cNvPr id="1" name=""/>
        <p:cNvGrpSpPr/>
        <p:nvPr/>
      </p:nvGrpSpPr>
      <p:grpSpPr>
        <a:xfrm>
          <a:off x="0" y="0"/>
          <a:ext cx="0" cy="0"/>
          <a:chOff x="0" y="0"/>
          <a:chExt cx="0" cy="0"/>
        </a:xfrm>
      </p:grpSpPr>
      <p:sp>
        <p:nvSpPr>
          <p:cNvPr id="10" name="Right Arrow 9"/>
          <p:cNvSpPr/>
          <p:nvPr userDrawn="1"/>
        </p:nvSpPr>
        <p:spPr bwMode="auto">
          <a:xfrm rot="5400000">
            <a:off x="4244941" y="3276599"/>
            <a:ext cx="654118"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457200" y="1783080"/>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800600" y="1783080"/>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457200" y="4505014"/>
            <a:ext cx="82296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457200" y="4114800"/>
            <a:ext cx="8229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457200" y="1417928"/>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4800600" y="1417928"/>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06494A95-A7E5-E34F-8DB1-F10A4839B0B9}"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412274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Blocks - Six Palettes">
    <p:spTree>
      <p:nvGrpSpPr>
        <p:cNvPr id="1" name=""/>
        <p:cNvGrpSpPr/>
        <p:nvPr/>
      </p:nvGrpSpPr>
      <p:grpSpPr>
        <a:xfrm>
          <a:off x="0" y="0"/>
          <a:ext cx="0" cy="0"/>
          <a:chOff x="0" y="0"/>
          <a:chExt cx="0" cy="0"/>
        </a:xfrm>
      </p:grpSpPr>
      <p:sp>
        <p:nvSpPr>
          <p:cNvPr id="28" name="Text Placeholder 5"/>
          <p:cNvSpPr>
            <a:spLocks noGrp="1"/>
          </p:cNvSpPr>
          <p:nvPr>
            <p:ph type="body" sz="quarter" idx="30"/>
          </p:nvPr>
        </p:nvSpPr>
        <p:spPr>
          <a:xfrm>
            <a:off x="4643438" y="4627745"/>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27"/>
          </p:nvPr>
        </p:nvSpPr>
        <p:spPr>
          <a:xfrm>
            <a:off x="376238" y="4627745"/>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4" name="Text Placeholder 5"/>
          <p:cNvSpPr>
            <a:spLocks noGrp="1"/>
          </p:cNvSpPr>
          <p:nvPr>
            <p:ph type="body" sz="quarter" idx="26"/>
          </p:nvPr>
        </p:nvSpPr>
        <p:spPr>
          <a:xfrm>
            <a:off x="376238" y="3015622"/>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7" name="Text Placeholder 5"/>
          <p:cNvSpPr>
            <a:spLocks noGrp="1"/>
          </p:cNvSpPr>
          <p:nvPr>
            <p:ph type="body" sz="quarter" idx="29"/>
          </p:nvPr>
        </p:nvSpPr>
        <p:spPr>
          <a:xfrm>
            <a:off x="4643438" y="3015622"/>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6" name="Text Placeholder 5"/>
          <p:cNvSpPr>
            <a:spLocks noGrp="1"/>
          </p:cNvSpPr>
          <p:nvPr>
            <p:ph type="body" sz="quarter" idx="28"/>
          </p:nvPr>
        </p:nvSpPr>
        <p:spPr>
          <a:xfrm>
            <a:off x="4643438" y="1403499"/>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3" name="Text Placeholder 5"/>
          <p:cNvSpPr>
            <a:spLocks noGrp="1"/>
          </p:cNvSpPr>
          <p:nvPr>
            <p:ph type="body" sz="quarter" idx="25"/>
          </p:nvPr>
        </p:nvSpPr>
        <p:spPr>
          <a:xfrm>
            <a:off x="376238" y="1403499"/>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1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376238" y="167640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5"/>
          <p:cNvSpPr>
            <a:spLocks noGrp="1"/>
          </p:cNvSpPr>
          <p:nvPr>
            <p:ph type="body" sz="quarter" idx="32"/>
          </p:nvPr>
        </p:nvSpPr>
        <p:spPr>
          <a:xfrm>
            <a:off x="376238" y="3302419"/>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5"/>
          <p:cNvSpPr>
            <a:spLocks noGrp="1"/>
          </p:cNvSpPr>
          <p:nvPr>
            <p:ph type="body" sz="quarter" idx="33"/>
          </p:nvPr>
        </p:nvSpPr>
        <p:spPr>
          <a:xfrm>
            <a:off x="376238" y="491499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5"/>
          <p:cNvSpPr>
            <a:spLocks noGrp="1"/>
          </p:cNvSpPr>
          <p:nvPr>
            <p:ph type="body" sz="quarter" idx="34"/>
          </p:nvPr>
        </p:nvSpPr>
        <p:spPr>
          <a:xfrm>
            <a:off x="4643438" y="167640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5"/>
          <p:cNvSpPr>
            <a:spLocks noGrp="1"/>
          </p:cNvSpPr>
          <p:nvPr>
            <p:ph type="body" sz="quarter" idx="35"/>
          </p:nvPr>
        </p:nvSpPr>
        <p:spPr>
          <a:xfrm>
            <a:off x="4643438" y="3302418"/>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5"/>
          <p:cNvSpPr>
            <a:spLocks noGrp="1"/>
          </p:cNvSpPr>
          <p:nvPr>
            <p:ph type="body" sz="quarter" idx="36"/>
          </p:nvPr>
        </p:nvSpPr>
        <p:spPr>
          <a:xfrm>
            <a:off x="4643438" y="491499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9"/>
          <p:cNvSpPr>
            <a:spLocks noGrp="1"/>
          </p:cNvSpPr>
          <p:nvPr>
            <p:ph type="sldNum" sz="quarter" idx="37"/>
          </p:nvPr>
        </p:nvSpPr>
        <p:spPr/>
        <p:txBody>
          <a:bodyPr/>
          <a:lstStyle>
            <a:lvl1pPr>
              <a:defRPr/>
            </a:lvl1pPr>
          </a:lstStyle>
          <a:p>
            <a:fld id="{A23329EE-AB34-E748-89A3-8E74FFF398F3}" type="slidenum">
              <a:rPr lang="en-US" altLang="en-US"/>
              <a:pPr/>
              <a:t>‹#›</a:t>
            </a:fld>
            <a:endParaRPr lang="en-US" altLang="en-US"/>
          </a:p>
        </p:txBody>
      </p:sp>
      <p:sp>
        <p:nvSpPr>
          <p:cNvPr id="16" name="Footer Placeholder 12"/>
          <p:cNvSpPr>
            <a:spLocks noGrp="1"/>
          </p:cNvSpPr>
          <p:nvPr>
            <p:ph type="ftr" sz="quarter" idx="38"/>
          </p:nvPr>
        </p:nvSpPr>
        <p:spPr/>
        <p:txBody>
          <a:bodyPr/>
          <a:lstStyle>
            <a:lvl1pPr>
              <a:defRPr/>
            </a:lvl1pPr>
          </a:lstStyle>
          <a:p>
            <a:pPr>
              <a:defRPr/>
            </a:pPr>
            <a:r>
              <a:rPr lang="en-US"/>
              <a:t>Market Efficiency</a:t>
            </a:r>
            <a:endParaRPr lang="en-US" dirty="0"/>
          </a:p>
        </p:txBody>
      </p:sp>
    </p:spTree>
    <p:extLst>
      <p:ext uri="{BB962C8B-B14F-4D97-AF65-F5344CB8AC3E}">
        <p14:creationId xmlns:p14="http://schemas.microsoft.com/office/powerpoint/2010/main" val="2044015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ocks - Five Palettes">
    <p:spTree>
      <p:nvGrpSpPr>
        <p:cNvPr id="1" name=""/>
        <p:cNvGrpSpPr/>
        <p:nvPr/>
      </p:nvGrpSpPr>
      <p:grpSpPr>
        <a:xfrm>
          <a:off x="0" y="0"/>
          <a:ext cx="0" cy="0"/>
          <a:chOff x="0" y="0"/>
          <a:chExt cx="0" cy="0"/>
        </a:xfrm>
      </p:grpSpPr>
      <p:sp>
        <p:nvSpPr>
          <p:cNvPr id="14" name="Text Placeholder 5"/>
          <p:cNvSpPr>
            <a:spLocks noGrp="1"/>
          </p:cNvSpPr>
          <p:nvPr>
            <p:ph type="body" sz="quarter" idx="25"/>
          </p:nvPr>
        </p:nvSpPr>
        <p:spPr>
          <a:xfrm>
            <a:off x="451174"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4" name="Text Placeholder 5"/>
          <p:cNvSpPr>
            <a:spLocks noGrp="1"/>
          </p:cNvSpPr>
          <p:nvPr>
            <p:ph type="body" sz="quarter" idx="35"/>
          </p:nvPr>
        </p:nvSpPr>
        <p:spPr>
          <a:xfrm>
            <a:off x="2133600"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5" name="Text Placeholder 5"/>
          <p:cNvSpPr>
            <a:spLocks noGrp="1"/>
          </p:cNvSpPr>
          <p:nvPr>
            <p:ph type="body" sz="quarter" idx="36"/>
          </p:nvPr>
        </p:nvSpPr>
        <p:spPr>
          <a:xfrm>
            <a:off x="3847770"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6" name="Text Placeholder 5"/>
          <p:cNvSpPr>
            <a:spLocks noGrp="1"/>
          </p:cNvSpPr>
          <p:nvPr>
            <p:ph type="body" sz="quarter" idx="37"/>
          </p:nvPr>
        </p:nvSpPr>
        <p:spPr>
          <a:xfrm>
            <a:off x="5556729"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7" name="Text Placeholder 5"/>
          <p:cNvSpPr>
            <a:spLocks noGrp="1"/>
          </p:cNvSpPr>
          <p:nvPr>
            <p:ph type="body" sz="quarter" idx="38"/>
          </p:nvPr>
        </p:nvSpPr>
        <p:spPr>
          <a:xfrm>
            <a:off x="7310438"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Text Placeholder 5"/>
          <p:cNvSpPr>
            <a:spLocks noGrp="1"/>
          </p:cNvSpPr>
          <p:nvPr>
            <p:ph type="body" sz="quarter" idx="39"/>
          </p:nvPr>
        </p:nvSpPr>
        <p:spPr>
          <a:xfrm>
            <a:off x="451174"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7" name="Text Placeholder 5"/>
          <p:cNvSpPr>
            <a:spLocks noGrp="1"/>
          </p:cNvSpPr>
          <p:nvPr>
            <p:ph type="body" sz="quarter" idx="40"/>
          </p:nvPr>
        </p:nvSpPr>
        <p:spPr>
          <a:xfrm>
            <a:off x="2133600"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8" name="Text Placeholder 5"/>
          <p:cNvSpPr>
            <a:spLocks noGrp="1"/>
          </p:cNvSpPr>
          <p:nvPr>
            <p:ph type="body" sz="quarter" idx="41"/>
          </p:nvPr>
        </p:nvSpPr>
        <p:spPr>
          <a:xfrm>
            <a:off x="3847770"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8" name="Text Placeholder 5"/>
          <p:cNvSpPr>
            <a:spLocks noGrp="1"/>
          </p:cNvSpPr>
          <p:nvPr>
            <p:ph type="body" sz="quarter" idx="42"/>
          </p:nvPr>
        </p:nvSpPr>
        <p:spPr>
          <a:xfrm>
            <a:off x="5556729"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3"/>
          </p:nvPr>
        </p:nvSpPr>
        <p:spPr>
          <a:xfrm>
            <a:off x="7310438"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3" name="Slide Number Placeholder 9"/>
          <p:cNvSpPr>
            <a:spLocks noGrp="1"/>
          </p:cNvSpPr>
          <p:nvPr>
            <p:ph type="sldNum" sz="quarter" idx="44"/>
          </p:nvPr>
        </p:nvSpPr>
        <p:spPr/>
        <p:txBody>
          <a:bodyPr/>
          <a:lstStyle>
            <a:lvl1pPr>
              <a:defRPr/>
            </a:lvl1pPr>
          </a:lstStyle>
          <a:p>
            <a:fld id="{1EB3DA79-8920-3645-A529-9AD16B41E65B}" type="slidenum">
              <a:rPr lang="en-US" altLang="en-US"/>
              <a:pPr/>
              <a:t>‹#›</a:t>
            </a:fld>
            <a:endParaRPr lang="en-US" altLang="en-US"/>
          </a:p>
        </p:txBody>
      </p:sp>
      <p:sp>
        <p:nvSpPr>
          <p:cNvPr id="19" name="Footer Placeholder 12"/>
          <p:cNvSpPr>
            <a:spLocks noGrp="1"/>
          </p:cNvSpPr>
          <p:nvPr>
            <p:ph type="ftr" sz="quarter" idx="4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245210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8" name="Text Placeholder 7"/>
          <p:cNvSpPr>
            <a:spLocks noGrp="1"/>
          </p:cNvSpPr>
          <p:nvPr>
            <p:ph type="body" sz="quarter" idx="19"/>
          </p:nvPr>
        </p:nvSpPr>
        <p:spPr>
          <a:xfrm>
            <a:off x="457200" y="1417320"/>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3" name="Text Placeholder 7"/>
          <p:cNvSpPr>
            <a:spLocks noGrp="1"/>
          </p:cNvSpPr>
          <p:nvPr>
            <p:ph type="body" sz="quarter" idx="21"/>
          </p:nvPr>
        </p:nvSpPr>
        <p:spPr>
          <a:xfrm>
            <a:off x="457200" y="3065544"/>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7" name="Text Placeholder 7"/>
          <p:cNvSpPr>
            <a:spLocks noGrp="1"/>
          </p:cNvSpPr>
          <p:nvPr>
            <p:ph type="body" sz="quarter" idx="23"/>
          </p:nvPr>
        </p:nvSpPr>
        <p:spPr>
          <a:xfrm>
            <a:off x="457200" y="4713767"/>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133600" y="1417320"/>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5"/>
          <p:cNvSpPr>
            <a:spLocks noGrp="1"/>
          </p:cNvSpPr>
          <p:nvPr>
            <p:ph type="body" sz="quarter" idx="32"/>
          </p:nvPr>
        </p:nvSpPr>
        <p:spPr>
          <a:xfrm>
            <a:off x="2133600" y="3065543"/>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5"/>
          <p:cNvSpPr>
            <a:spLocks noGrp="1"/>
          </p:cNvSpPr>
          <p:nvPr>
            <p:ph type="body" sz="quarter" idx="33"/>
          </p:nvPr>
        </p:nvSpPr>
        <p:spPr>
          <a:xfrm>
            <a:off x="2133600" y="4713767"/>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9"/>
          <p:cNvSpPr>
            <a:spLocks noGrp="1"/>
          </p:cNvSpPr>
          <p:nvPr>
            <p:ph type="sldNum" sz="quarter" idx="34"/>
          </p:nvPr>
        </p:nvSpPr>
        <p:spPr/>
        <p:txBody>
          <a:bodyPr/>
          <a:lstStyle>
            <a:lvl1pPr>
              <a:defRPr/>
            </a:lvl1pPr>
          </a:lstStyle>
          <a:p>
            <a:fld id="{055F7767-1EA1-1B4C-AF44-6A3FCE365276}" type="slidenum">
              <a:rPr lang="en-US" altLang="en-US"/>
              <a:pPr/>
              <a:t>‹#›</a:t>
            </a:fld>
            <a:endParaRPr lang="en-US" altLang="en-US"/>
          </a:p>
        </p:txBody>
      </p:sp>
      <p:sp>
        <p:nvSpPr>
          <p:cNvPr id="11" name="Footer Placeholder 12"/>
          <p:cNvSpPr>
            <a:spLocks noGrp="1"/>
          </p:cNvSpPr>
          <p:nvPr>
            <p:ph type="ftr" sz="quarter" idx="3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383994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evrons">
    <p:spTree>
      <p:nvGrpSpPr>
        <p:cNvPr id="1" name=""/>
        <p:cNvGrpSpPr/>
        <p:nvPr/>
      </p:nvGrpSpPr>
      <p:grpSpPr>
        <a:xfrm>
          <a:off x="0" y="0"/>
          <a:ext cx="0" cy="0"/>
          <a:chOff x="0" y="0"/>
          <a:chExt cx="0" cy="0"/>
        </a:xfrm>
      </p:grpSpPr>
      <p:sp>
        <p:nvSpPr>
          <p:cNvPr id="35" name="Text Placeholder 2"/>
          <p:cNvSpPr>
            <a:spLocks noGrp="1"/>
          </p:cNvSpPr>
          <p:nvPr>
            <p:ph type="body" sz="quarter" idx="12"/>
          </p:nvPr>
        </p:nvSpPr>
        <p:spPr>
          <a:xfrm>
            <a:off x="422276" y="1397000"/>
            <a:ext cx="1738313" cy="1155700"/>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36" name="Text Placeholder 3"/>
          <p:cNvSpPr>
            <a:spLocks noGrp="1"/>
          </p:cNvSpPr>
          <p:nvPr>
            <p:ph type="body" sz="quarter" idx="13"/>
          </p:nvPr>
        </p:nvSpPr>
        <p:spPr>
          <a:xfrm>
            <a:off x="2060576" y="1397000"/>
            <a:ext cx="173672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7" name="Text Placeholder 4"/>
          <p:cNvSpPr>
            <a:spLocks noGrp="1"/>
          </p:cNvSpPr>
          <p:nvPr>
            <p:ph type="body" sz="quarter" idx="15"/>
          </p:nvPr>
        </p:nvSpPr>
        <p:spPr>
          <a:xfrm>
            <a:off x="5335590" y="1397000"/>
            <a:ext cx="1738312"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8" name="Text Placeholder 5"/>
          <p:cNvSpPr>
            <a:spLocks noGrp="1"/>
          </p:cNvSpPr>
          <p:nvPr>
            <p:ph type="body" sz="quarter" idx="16"/>
          </p:nvPr>
        </p:nvSpPr>
        <p:spPr>
          <a:xfrm>
            <a:off x="3698876" y="1397000"/>
            <a:ext cx="1736725" cy="1155700"/>
          </a:xfrm>
          <a:prstGeom prst="chevron">
            <a:avLst>
              <a:gd name="adj" fmla="val 1868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9" name="Text Placeholder 6"/>
          <p:cNvSpPr>
            <a:spLocks noGrp="1"/>
          </p:cNvSpPr>
          <p:nvPr>
            <p:ph type="body" sz="quarter" idx="17"/>
          </p:nvPr>
        </p:nvSpPr>
        <p:spPr>
          <a:xfrm>
            <a:off x="6973891" y="1397000"/>
            <a:ext cx="173672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0" name="Text Placeholder 7"/>
          <p:cNvSpPr>
            <a:spLocks noGrp="1"/>
          </p:cNvSpPr>
          <p:nvPr>
            <p:ph type="body" sz="quarter" idx="18"/>
          </p:nvPr>
        </p:nvSpPr>
        <p:spPr>
          <a:xfrm>
            <a:off x="422275" y="2954338"/>
            <a:ext cx="2147888" cy="1155700"/>
          </a:xfrm>
          <a:prstGeom prst="homePlate">
            <a:avLst>
              <a:gd name="adj" fmla="val 1955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41" name="Text Placeholder 8"/>
          <p:cNvSpPr>
            <a:spLocks noGrp="1"/>
          </p:cNvSpPr>
          <p:nvPr>
            <p:ph type="body" sz="quarter" idx="19"/>
          </p:nvPr>
        </p:nvSpPr>
        <p:spPr>
          <a:xfrm>
            <a:off x="2468564"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2" name="Text Placeholder 9"/>
          <p:cNvSpPr>
            <a:spLocks noGrp="1"/>
          </p:cNvSpPr>
          <p:nvPr>
            <p:ph type="body" sz="quarter" idx="20"/>
          </p:nvPr>
        </p:nvSpPr>
        <p:spPr>
          <a:xfrm>
            <a:off x="6561140"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3" name="Text Placeholder 10"/>
          <p:cNvSpPr>
            <a:spLocks noGrp="1"/>
          </p:cNvSpPr>
          <p:nvPr>
            <p:ph type="body" sz="quarter" idx="21"/>
          </p:nvPr>
        </p:nvSpPr>
        <p:spPr>
          <a:xfrm>
            <a:off x="4514852"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4" name="Text Placeholder 11"/>
          <p:cNvSpPr>
            <a:spLocks noGrp="1"/>
          </p:cNvSpPr>
          <p:nvPr>
            <p:ph type="body" sz="quarter" idx="22"/>
          </p:nvPr>
        </p:nvSpPr>
        <p:spPr>
          <a:xfrm>
            <a:off x="431801" y="4497388"/>
            <a:ext cx="2816225" cy="1154112"/>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45" name="Text Placeholder 12"/>
          <p:cNvSpPr>
            <a:spLocks noGrp="1"/>
          </p:cNvSpPr>
          <p:nvPr>
            <p:ph type="body" sz="quarter" idx="23"/>
          </p:nvPr>
        </p:nvSpPr>
        <p:spPr>
          <a:xfrm>
            <a:off x="3170239" y="4497388"/>
            <a:ext cx="2816225" cy="1154112"/>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6" name="Text Placeholder 13"/>
          <p:cNvSpPr>
            <a:spLocks noGrp="1"/>
          </p:cNvSpPr>
          <p:nvPr>
            <p:ph type="body" sz="quarter" idx="25"/>
          </p:nvPr>
        </p:nvSpPr>
        <p:spPr>
          <a:xfrm>
            <a:off x="5908676" y="4497388"/>
            <a:ext cx="2816225" cy="1154112"/>
          </a:xfrm>
          <a:prstGeom prst="chevron">
            <a:avLst>
              <a:gd name="adj" fmla="val 1871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6"/>
          </p:nvPr>
        </p:nvSpPr>
        <p:spPr/>
        <p:txBody>
          <a:bodyPr/>
          <a:lstStyle>
            <a:lvl1pPr>
              <a:defRPr/>
            </a:lvl1pPr>
          </a:lstStyle>
          <a:p>
            <a:fld id="{48E524AC-D0C7-2340-84EA-A4DF70E82140}" type="slidenum">
              <a:rPr lang="en-US" altLang="en-US"/>
              <a:pPr/>
              <a:t>‹#›</a:t>
            </a:fld>
            <a:endParaRPr lang="en-US" altLang="en-US"/>
          </a:p>
        </p:txBody>
      </p:sp>
      <p:sp>
        <p:nvSpPr>
          <p:cNvPr id="17" name="Footer Placeholder 12"/>
          <p:cNvSpPr>
            <a:spLocks noGrp="1"/>
          </p:cNvSpPr>
          <p:nvPr>
            <p:ph type="ftr" sz="quarter" idx="2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707695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Blocks - Major Points - Chevrons">
    <p:spTree>
      <p:nvGrpSpPr>
        <p:cNvPr id="1" name=""/>
        <p:cNvGrpSpPr/>
        <p:nvPr/>
      </p:nvGrpSpPr>
      <p:grpSpPr>
        <a:xfrm>
          <a:off x="0" y="0"/>
          <a:ext cx="0" cy="0"/>
          <a:chOff x="0" y="0"/>
          <a:chExt cx="0" cy="0"/>
        </a:xfrm>
      </p:grpSpPr>
      <p:sp>
        <p:nvSpPr>
          <p:cNvPr id="15" name="Text Placeholder 5"/>
          <p:cNvSpPr>
            <a:spLocks noGrp="1"/>
          </p:cNvSpPr>
          <p:nvPr>
            <p:ph type="body" sz="quarter" idx="31"/>
          </p:nvPr>
        </p:nvSpPr>
        <p:spPr>
          <a:xfrm>
            <a:off x="2133600" y="1344304"/>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6" name="Text Placeholder 5"/>
          <p:cNvSpPr>
            <a:spLocks noGrp="1"/>
          </p:cNvSpPr>
          <p:nvPr>
            <p:ph type="body" sz="quarter" idx="32"/>
          </p:nvPr>
        </p:nvSpPr>
        <p:spPr>
          <a:xfrm>
            <a:off x="2133600" y="2360778"/>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7" name="Text Placeholder 5"/>
          <p:cNvSpPr>
            <a:spLocks noGrp="1"/>
          </p:cNvSpPr>
          <p:nvPr>
            <p:ph type="body" sz="quarter" idx="33"/>
          </p:nvPr>
        </p:nvSpPr>
        <p:spPr>
          <a:xfrm>
            <a:off x="2133600" y="3377252"/>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9" name="Text Placeholder 5"/>
          <p:cNvSpPr>
            <a:spLocks noGrp="1"/>
          </p:cNvSpPr>
          <p:nvPr>
            <p:ph type="body" sz="quarter" idx="34"/>
          </p:nvPr>
        </p:nvSpPr>
        <p:spPr>
          <a:xfrm>
            <a:off x="2133600" y="4393726"/>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0" name="Text Placeholder 5"/>
          <p:cNvSpPr>
            <a:spLocks noGrp="1"/>
          </p:cNvSpPr>
          <p:nvPr>
            <p:ph type="body" sz="quarter" idx="35"/>
          </p:nvPr>
        </p:nvSpPr>
        <p:spPr>
          <a:xfrm>
            <a:off x="2133600" y="5410200"/>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Text Placeholder 19"/>
          <p:cNvSpPr>
            <a:spLocks noGrp="1"/>
          </p:cNvSpPr>
          <p:nvPr>
            <p:ph type="body" sz="quarter" idx="10"/>
          </p:nvPr>
        </p:nvSpPr>
        <p:spPr>
          <a:xfrm>
            <a:off x="457200" y="1344304"/>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6" name="Text Placeholder 19"/>
          <p:cNvSpPr>
            <a:spLocks noGrp="1"/>
          </p:cNvSpPr>
          <p:nvPr>
            <p:ph type="body" sz="quarter" idx="22"/>
          </p:nvPr>
        </p:nvSpPr>
        <p:spPr>
          <a:xfrm>
            <a:off x="457200" y="2357366"/>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8" name="Text Placeholder 19"/>
          <p:cNvSpPr>
            <a:spLocks noGrp="1"/>
          </p:cNvSpPr>
          <p:nvPr>
            <p:ph type="body" sz="quarter" idx="24"/>
          </p:nvPr>
        </p:nvSpPr>
        <p:spPr>
          <a:xfrm>
            <a:off x="457200" y="3370428"/>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0" name="Text Placeholder 19"/>
          <p:cNvSpPr>
            <a:spLocks noGrp="1"/>
          </p:cNvSpPr>
          <p:nvPr>
            <p:ph type="body" sz="quarter" idx="26"/>
          </p:nvPr>
        </p:nvSpPr>
        <p:spPr>
          <a:xfrm>
            <a:off x="457200" y="4383490"/>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2" name="Text Placeholder 19"/>
          <p:cNvSpPr>
            <a:spLocks noGrp="1"/>
          </p:cNvSpPr>
          <p:nvPr>
            <p:ph type="body" sz="quarter" idx="28"/>
          </p:nvPr>
        </p:nvSpPr>
        <p:spPr>
          <a:xfrm>
            <a:off x="457200" y="5396552"/>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Slide Number Placeholder 9"/>
          <p:cNvSpPr>
            <a:spLocks noGrp="1"/>
          </p:cNvSpPr>
          <p:nvPr>
            <p:ph type="sldNum" sz="quarter" idx="36"/>
          </p:nvPr>
        </p:nvSpPr>
        <p:spPr/>
        <p:txBody>
          <a:bodyPr/>
          <a:lstStyle>
            <a:lvl1pPr>
              <a:defRPr/>
            </a:lvl1pPr>
          </a:lstStyle>
          <a:p>
            <a:fld id="{19846C2F-D19C-FA45-A159-B087F18BCDE0}"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370790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Line 105"/>
          <p:cNvSpPr>
            <a:spLocks noChangeShapeType="1"/>
          </p:cNvSpPr>
          <p:nvPr/>
        </p:nvSpPr>
        <p:spPr bwMode="gray">
          <a:xfrm>
            <a:off x="4419600"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6" name="Line 115"/>
          <p:cNvSpPr>
            <a:spLocks noChangeShapeType="1"/>
          </p:cNvSpPr>
          <p:nvPr userDrawn="1"/>
        </p:nvSpPr>
        <p:spPr bwMode="gray">
          <a:xfrm>
            <a:off x="2286000"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7" name="Line 118"/>
          <p:cNvSpPr>
            <a:spLocks noChangeShapeType="1"/>
          </p:cNvSpPr>
          <p:nvPr/>
        </p:nvSpPr>
        <p:spPr bwMode="gray">
          <a:xfrm>
            <a:off x="6753225"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grpSp>
        <p:nvGrpSpPr>
          <p:cNvPr id="18" name="Group 123"/>
          <p:cNvGrpSpPr>
            <a:grpSpLocks/>
          </p:cNvGrpSpPr>
          <p:nvPr userDrawn="1"/>
        </p:nvGrpSpPr>
        <p:grpSpPr bwMode="auto">
          <a:xfrm>
            <a:off x="458789" y="3478213"/>
            <a:ext cx="7769225" cy="182562"/>
            <a:chOff x="289" y="2191"/>
            <a:chExt cx="4894" cy="115"/>
          </a:xfrm>
        </p:grpSpPr>
        <p:grpSp>
          <p:nvGrpSpPr>
            <p:cNvPr id="19" name="Group 44"/>
            <p:cNvGrpSpPr>
              <a:grpSpLocks/>
            </p:cNvGrpSpPr>
            <p:nvPr/>
          </p:nvGrpSpPr>
          <p:grpSpPr bwMode="auto">
            <a:xfrm>
              <a:off x="289" y="2191"/>
              <a:ext cx="1470" cy="115"/>
              <a:chOff x="696" y="2508"/>
              <a:chExt cx="1470" cy="168"/>
            </a:xfrm>
          </p:grpSpPr>
          <p:sp>
            <p:nvSpPr>
              <p:cNvPr id="53"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0" name="Group 58"/>
            <p:cNvGrpSpPr>
              <a:grpSpLocks/>
            </p:cNvGrpSpPr>
            <p:nvPr/>
          </p:nvGrpSpPr>
          <p:grpSpPr bwMode="auto">
            <a:xfrm>
              <a:off x="1758" y="2191"/>
              <a:ext cx="1470" cy="115"/>
              <a:chOff x="696" y="2508"/>
              <a:chExt cx="1470" cy="168"/>
            </a:xfrm>
          </p:grpSpPr>
          <p:sp>
            <p:nvSpPr>
              <p:cNvPr id="40"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2"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1" name="Group 72"/>
            <p:cNvGrpSpPr>
              <a:grpSpLocks/>
            </p:cNvGrpSpPr>
            <p:nvPr/>
          </p:nvGrpSpPr>
          <p:grpSpPr bwMode="auto">
            <a:xfrm>
              <a:off x="3227" y="2191"/>
              <a:ext cx="1470" cy="115"/>
              <a:chOff x="696" y="2508"/>
              <a:chExt cx="1470" cy="168"/>
            </a:xfrm>
          </p:grpSpPr>
          <p:sp>
            <p:nvSpPr>
              <p:cNvPr id="27"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2"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66" name="Line 125"/>
          <p:cNvSpPr>
            <a:spLocks noChangeShapeType="1"/>
          </p:cNvSpPr>
          <p:nvPr userDrawn="1"/>
        </p:nvSpPr>
        <p:spPr bwMode="gray">
          <a:xfrm>
            <a:off x="3429000" y="3651252"/>
            <a:ext cx="0" cy="175736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7" name="Line 4"/>
          <p:cNvSpPr>
            <a:spLocks noChangeShapeType="1"/>
          </p:cNvSpPr>
          <p:nvPr userDrawn="1"/>
        </p:nvSpPr>
        <p:spPr bwMode="gray">
          <a:xfrm>
            <a:off x="16764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8" name="Line 108"/>
          <p:cNvSpPr>
            <a:spLocks noChangeShapeType="1"/>
          </p:cNvSpPr>
          <p:nvPr userDrawn="1"/>
        </p:nvSpPr>
        <p:spPr bwMode="gray">
          <a:xfrm>
            <a:off x="55626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9" name="Line 111"/>
          <p:cNvSpPr>
            <a:spLocks noChangeShapeType="1"/>
          </p:cNvSpPr>
          <p:nvPr userDrawn="1"/>
        </p:nvSpPr>
        <p:spPr bwMode="gray">
          <a:xfrm>
            <a:off x="76962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0" name="Line 139"/>
          <p:cNvSpPr>
            <a:spLocks noChangeShapeType="1"/>
          </p:cNvSpPr>
          <p:nvPr userDrawn="1"/>
        </p:nvSpPr>
        <p:spPr bwMode="gray">
          <a:xfrm>
            <a:off x="3281363" y="2074863"/>
            <a:ext cx="0" cy="14144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1" name="AutoShape 3"/>
          <p:cNvSpPr>
            <a:spLocks noChangeArrowheads="1"/>
          </p:cNvSpPr>
          <p:nvPr userDrawn="1"/>
        </p:nvSpPr>
        <p:spPr bwMode="gray">
          <a:xfrm>
            <a:off x="452438" y="3413125"/>
            <a:ext cx="8239125" cy="311150"/>
          </a:xfrm>
          <a:prstGeom prst="rightArrow">
            <a:avLst>
              <a:gd name="adj1" fmla="val 52037"/>
              <a:gd name="adj2" fmla="val 96479"/>
            </a:avLst>
          </a:prstGeom>
          <a:solidFill>
            <a:srgbClr val="808080"/>
          </a:solidFill>
          <a:ln>
            <a:noFill/>
          </a:ln>
          <a:extLs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wrap="none" tIns="68580" bIns="68580" anchor="ctr"/>
          <a:lstStyle>
            <a:lvl1pPr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1pPr>
            <a:lvl2pPr marL="742950" indent="-28575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2pPr>
            <a:lvl3pPr marL="11430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3pPr>
            <a:lvl4pPr marL="16002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4pPr>
            <a:lvl5pPr marL="20574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9pPr>
          </a:lstStyle>
          <a:p>
            <a:pPr eaLnBrk="1" hangingPunct="1"/>
            <a:endParaRPr lang="nl-NL" altLang="en-US" sz="750" b="1">
              <a:solidFill>
                <a:srgbClr val="4D4D4D"/>
              </a:solidFill>
              <a:latin typeface="Arial" charset="0"/>
            </a:endParaRPr>
          </a:p>
        </p:txBody>
      </p:sp>
      <p:grpSp>
        <p:nvGrpSpPr>
          <p:cNvPr id="72" name="Group 123"/>
          <p:cNvGrpSpPr>
            <a:grpSpLocks/>
          </p:cNvGrpSpPr>
          <p:nvPr userDrawn="1"/>
        </p:nvGrpSpPr>
        <p:grpSpPr bwMode="auto">
          <a:xfrm>
            <a:off x="611189" y="3460752"/>
            <a:ext cx="7769225" cy="182563"/>
            <a:chOff x="289" y="2191"/>
            <a:chExt cx="4894" cy="115"/>
          </a:xfrm>
        </p:grpSpPr>
        <p:grpSp>
          <p:nvGrpSpPr>
            <p:cNvPr id="73" name="Group 44"/>
            <p:cNvGrpSpPr>
              <a:grpSpLocks/>
            </p:cNvGrpSpPr>
            <p:nvPr/>
          </p:nvGrpSpPr>
          <p:grpSpPr bwMode="auto">
            <a:xfrm>
              <a:off x="289" y="2191"/>
              <a:ext cx="1470" cy="115"/>
              <a:chOff x="696" y="2508"/>
              <a:chExt cx="1470" cy="168"/>
            </a:xfrm>
          </p:grpSpPr>
          <p:sp>
            <p:nvSpPr>
              <p:cNvPr id="107"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6"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7"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4" name="Group 58"/>
            <p:cNvGrpSpPr>
              <a:grpSpLocks/>
            </p:cNvGrpSpPr>
            <p:nvPr/>
          </p:nvGrpSpPr>
          <p:grpSpPr bwMode="auto">
            <a:xfrm>
              <a:off x="1758" y="2191"/>
              <a:ext cx="1470" cy="115"/>
              <a:chOff x="696" y="2508"/>
              <a:chExt cx="1470" cy="168"/>
            </a:xfrm>
          </p:grpSpPr>
          <p:sp>
            <p:nvSpPr>
              <p:cNvPr id="94"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5" name="Group 72"/>
            <p:cNvGrpSpPr>
              <a:grpSpLocks/>
            </p:cNvGrpSpPr>
            <p:nvPr/>
          </p:nvGrpSpPr>
          <p:grpSpPr bwMode="auto">
            <a:xfrm>
              <a:off x="3227" y="2191"/>
              <a:ext cx="1470" cy="115"/>
              <a:chOff x="696" y="2508"/>
              <a:chExt cx="1470" cy="168"/>
            </a:xfrm>
          </p:grpSpPr>
          <p:sp>
            <p:nvSpPr>
              <p:cNvPr id="81"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6"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0"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2"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76"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0"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48" name="Text Placeholder 246"/>
          <p:cNvSpPr>
            <a:spLocks noGrp="1"/>
          </p:cNvSpPr>
          <p:nvPr>
            <p:ph type="body" sz="quarter" idx="11"/>
          </p:nvPr>
        </p:nvSpPr>
        <p:spPr>
          <a:xfrm>
            <a:off x="2535866" y="12954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3" name="Text Placeholder 142"/>
          <p:cNvSpPr>
            <a:spLocks noGrp="1"/>
          </p:cNvSpPr>
          <p:nvPr>
            <p:ph type="body" sz="quarter" idx="19"/>
          </p:nvPr>
        </p:nvSpPr>
        <p:spPr>
          <a:xfrm>
            <a:off x="106680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4" name="Text Placeholder 142"/>
          <p:cNvSpPr>
            <a:spLocks noGrp="1"/>
          </p:cNvSpPr>
          <p:nvPr>
            <p:ph type="body" sz="quarter" idx="20"/>
          </p:nvPr>
        </p:nvSpPr>
        <p:spPr>
          <a:xfrm>
            <a:off x="358140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6" name="Text Placeholder 142"/>
          <p:cNvSpPr>
            <a:spLocks noGrp="1"/>
          </p:cNvSpPr>
          <p:nvPr>
            <p:ph type="body" sz="quarter" idx="21"/>
          </p:nvPr>
        </p:nvSpPr>
        <p:spPr>
          <a:xfrm>
            <a:off x="530352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7" name="Text Placeholder 142"/>
          <p:cNvSpPr>
            <a:spLocks noGrp="1"/>
          </p:cNvSpPr>
          <p:nvPr>
            <p:ph type="body" sz="quarter" idx="22"/>
          </p:nvPr>
        </p:nvSpPr>
        <p:spPr>
          <a:xfrm>
            <a:off x="722376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2" name="Text Placeholder 246"/>
          <p:cNvSpPr>
            <a:spLocks noGrp="1"/>
          </p:cNvSpPr>
          <p:nvPr>
            <p:ph type="body" sz="quarter" idx="23"/>
          </p:nvPr>
        </p:nvSpPr>
        <p:spPr>
          <a:xfrm>
            <a:off x="9144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8" name="Text Placeholder 246"/>
          <p:cNvSpPr>
            <a:spLocks noGrp="1"/>
          </p:cNvSpPr>
          <p:nvPr>
            <p:ph type="body" sz="quarter" idx="24"/>
          </p:nvPr>
        </p:nvSpPr>
        <p:spPr>
          <a:xfrm>
            <a:off x="69342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9" name="Text Placeholder 246"/>
          <p:cNvSpPr>
            <a:spLocks noGrp="1"/>
          </p:cNvSpPr>
          <p:nvPr>
            <p:ph type="body" sz="quarter" idx="25"/>
          </p:nvPr>
        </p:nvSpPr>
        <p:spPr>
          <a:xfrm>
            <a:off x="1524000"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0" name="Text Placeholder 246"/>
          <p:cNvSpPr>
            <a:spLocks noGrp="1"/>
          </p:cNvSpPr>
          <p:nvPr>
            <p:ph type="body" sz="quarter" idx="26"/>
          </p:nvPr>
        </p:nvSpPr>
        <p:spPr>
          <a:xfrm>
            <a:off x="48006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1" name="Text Placeholder 246"/>
          <p:cNvSpPr>
            <a:spLocks noGrp="1"/>
          </p:cNvSpPr>
          <p:nvPr>
            <p:ph type="body" sz="quarter" idx="27"/>
          </p:nvPr>
        </p:nvSpPr>
        <p:spPr>
          <a:xfrm>
            <a:off x="2667000" y="5181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2" name="Text Placeholder 246"/>
          <p:cNvSpPr>
            <a:spLocks noGrp="1"/>
          </p:cNvSpPr>
          <p:nvPr>
            <p:ph type="body" sz="quarter" idx="28"/>
          </p:nvPr>
        </p:nvSpPr>
        <p:spPr>
          <a:xfrm>
            <a:off x="5991225"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3" name="Text Placeholder 246"/>
          <p:cNvSpPr>
            <a:spLocks noGrp="1"/>
          </p:cNvSpPr>
          <p:nvPr>
            <p:ph type="body" sz="quarter" idx="29"/>
          </p:nvPr>
        </p:nvSpPr>
        <p:spPr>
          <a:xfrm>
            <a:off x="3657600"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20" name="Slide Number Placeholder 9"/>
          <p:cNvSpPr>
            <a:spLocks noGrp="1"/>
          </p:cNvSpPr>
          <p:nvPr>
            <p:ph type="sldNum" sz="quarter" idx="30"/>
          </p:nvPr>
        </p:nvSpPr>
        <p:spPr/>
        <p:txBody>
          <a:bodyPr/>
          <a:lstStyle>
            <a:lvl1pPr>
              <a:defRPr/>
            </a:lvl1pPr>
          </a:lstStyle>
          <a:p>
            <a:fld id="{132B4441-E44F-854A-A9C3-46F08E0FCFC7}" type="slidenum">
              <a:rPr lang="en-US" altLang="en-US"/>
              <a:pPr/>
              <a:t>‹#›</a:t>
            </a:fld>
            <a:endParaRPr lang="en-US" altLang="en-US"/>
          </a:p>
        </p:txBody>
      </p:sp>
      <p:sp>
        <p:nvSpPr>
          <p:cNvPr id="121" name="Footer Placeholder 133"/>
          <p:cNvSpPr>
            <a:spLocks noGrp="1"/>
          </p:cNvSpPr>
          <p:nvPr>
            <p:ph type="ftr" sz="quarter" idx="31"/>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20827564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 TOC">
    <p:spTree>
      <p:nvGrpSpPr>
        <p:cNvPr id="1" name=""/>
        <p:cNvGrpSpPr/>
        <p:nvPr/>
      </p:nvGrpSpPr>
      <p:grpSpPr>
        <a:xfrm>
          <a:off x="0" y="0"/>
          <a:ext cx="0" cy="0"/>
          <a:chOff x="0" y="0"/>
          <a:chExt cx="0" cy="0"/>
        </a:xfrm>
      </p:grpSpPr>
      <p:sp>
        <p:nvSpPr>
          <p:cNvPr id="28" name="Text Placeholder 27"/>
          <p:cNvSpPr>
            <a:spLocks noGrp="1"/>
          </p:cNvSpPr>
          <p:nvPr>
            <p:ph type="body" sz="quarter" idx="21"/>
          </p:nvPr>
        </p:nvSpPr>
        <p:spPr>
          <a:xfrm>
            <a:off x="914401" y="1295400"/>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0" name="Text Placeholder 27"/>
          <p:cNvSpPr>
            <a:spLocks noGrp="1"/>
          </p:cNvSpPr>
          <p:nvPr>
            <p:ph type="body" sz="quarter" idx="22"/>
          </p:nvPr>
        </p:nvSpPr>
        <p:spPr>
          <a:xfrm>
            <a:off x="914401" y="1800013"/>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1" name="Text Placeholder 27"/>
          <p:cNvSpPr>
            <a:spLocks noGrp="1"/>
          </p:cNvSpPr>
          <p:nvPr>
            <p:ph type="body" sz="quarter" idx="23"/>
          </p:nvPr>
        </p:nvSpPr>
        <p:spPr>
          <a:xfrm>
            <a:off x="914401" y="2304626"/>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2" name="Text Placeholder 27"/>
          <p:cNvSpPr>
            <a:spLocks noGrp="1"/>
          </p:cNvSpPr>
          <p:nvPr>
            <p:ph type="body" sz="quarter" idx="24"/>
          </p:nvPr>
        </p:nvSpPr>
        <p:spPr>
          <a:xfrm>
            <a:off x="914401" y="2809239"/>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3" name="Text Placeholder 27"/>
          <p:cNvSpPr>
            <a:spLocks noGrp="1"/>
          </p:cNvSpPr>
          <p:nvPr>
            <p:ph type="body" sz="quarter" idx="25"/>
          </p:nvPr>
        </p:nvSpPr>
        <p:spPr>
          <a:xfrm>
            <a:off x="914401" y="3313852"/>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4" name="Text Placeholder 27"/>
          <p:cNvSpPr>
            <a:spLocks noGrp="1"/>
          </p:cNvSpPr>
          <p:nvPr>
            <p:ph type="body" sz="quarter" idx="26"/>
          </p:nvPr>
        </p:nvSpPr>
        <p:spPr>
          <a:xfrm>
            <a:off x="914401" y="3818465"/>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5" name="Text Placeholder 27"/>
          <p:cNvSpPr>
            <a:spLocks noGrp="1"/>
          </p:cNvSpPr>
          <p:nvPr>
            <p:ph type="body" sz="quarter" idx="27"/>
          </p:nvPr>
        </p:nvSpPr>
        <p:spPr>
          <a:xfrm>
            <a:off x="914401" y="4323078"/>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6" name="Text Placeholder 27"/>
          <p:cNvSpPr>
            <a:spLocks noGrp="1"/>
          </p:cNvSpPr>
          <p:nvPr>
            <p:ph type="body" sz="quarter" idx="28"/>
          </p:nvPr>
        </p:nvSpPr>
        <p:spPr>
          <a:xfrm>
            <a:off x="914401" y="4827691"/>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23" name="Text Placeholder 22"/>
          <p:cNvSpPr>
            <a:spLocks noGrp="1"/>
          </p:cNvSpPr>
          <p:nvPr>
            <p:ph type="body" sz="quarter" idx="29"/>
          </p:nvPr>
        </p:nvSpPr>
        <p:spPr>
          <a:xfrm>
            <a:off x="457200" y="1295400"/>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4" name="Text Placeholder 22"/>
          <p:cNvSpPr>
            <a:spLocks noGrp="1"/>
          </p:cNvSpPr>
          <p:nvPr>
            <p:ph type="body" sz="quarter" idx="30"/>
          </p:nvPr>
        </p:nvSpPr>
        <p:spPr>
          <a:xfrm>
            <a:off x="457200" y="1800013"/>
            <a:ext cx="457200" cy="411480"/>
          </a:xfrm>
          <a:prstGeom prst="rect">
            <a:avLst/>
          </a:prstGeom>
          <a:solidFill>
            <a:srgbClr val="B01C2E"/>
          </a:solidFill>
          <a:ln>
            <a:solidFill>
              <a:srgbClr val="999999"/>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1050" b="1">
                <a:solidFill>
                  <a:srgbClr val="FFFFFF"/>
                </a:solidFill>
              </a:defRPr>
            </a:lvl1pPr>
          </a:lstStyle>
          <a:p>
            <a:pPr lvl="0"/>
            <a:r>
              <a:rPr lang="en-US"/>
              <a:t>Click to edit Master text styles</a:t>
            </a:r>
          </a:p>
        </p:txBody>
      </p:sp>
      <p:sp>
        <p:nvSpPr>
          <p:cNvPr id="27" name="Text Placeholder 22"/>
          <p:cNvSpPr>
            <a:spLocks noGrp="1"/>
          </p:cNvSpPr>
          <p:nvPr>
            <p:ph type="body" sz="quarter" idx="31"/>
          </p:nvPr>
        </p:nvSpPr>
        <p:spPr>
          <a:xfrm>
            <a:off x="457200" y="2304626"/>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9" name="Text Placeholder 22"/>
          <p:cNvSpPr>
            <a:spLocks noGrp="1"/>
          </p:cNvSpPr>
          <p:nvPr>
            <p:ph type="body" sz="quarter" idx="32"/>
          </p:nvPr>
        </p:nvSpPr>
        <p:spPr>
          <a:xfrm>
            <a:off x="457200" y="2809239"/>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7" name="Text Placeholder 22"/>
          <p:cNvSpPr>
            <a:spLocks noGrp="1"/>
          </p:cNvSpPr>
          <p:nvPr>
            <p:ph type="body" sz="quarter" idx="33"/>
          </p:nvPr>
        </p:nvSpPr>
        <p:spPr>
          <a:xfrm>
            <a:off x="457200" y="3313852"/>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8" name="Text Placeholder 22"/>
          <p:cNvSpPr>
            <a:spLocks noGrp="1"/>
          </p:cNvSpPr>
          <p:nvPr>
            <p:ph type="body" sz="quarter" idx="34"/>
          </p:nvPr>
        </p:nvSpPr>
        <p:spPr>
          <a:xfrm>
            <a:off x="457200" y="3818465"/>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9" name="Text Placeholder 22"/>
          <p:cNvSpPr>
            <a:spLocks noGrp="1"/>
          </p:cNvSpPr>
          <p:nvPr>
            <p:ph type="body" sz="quarter" idx="35"/>
          </p:nvPr>
        </p:nvSpPr>
        <p:spPr>
          <a:xfrm>
            <a:off x="457200" y="4323078"/>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0" name="Text Placeholder 22"/>
          <p:cNvSpPr>
            <a:spLocks noGrp="1"/>
          </p:cNvSpPr>
          <p:nvPr>
            <p:ph type="body" sz="quarter" idx="36"/>
          </p:nvPr>
        </p:nvSpPr>
        <p:spPr>
          <a:xfrm>
            <a:off x="457200" y="4827691"/>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2" name="Text Placeholder 22"/>
          <p:cNvSpPr>
            <a:spLocks noGrp="1"/>
          </p:cNvSpPr>
          <p:nvPr>
            <p:ph type="body" sz="quarter" idx="37"/>
          </p:nvPr>
        </p:nvSpPr>
        <p:spPr>
          <a:xfrm>
            <a:off x="8229600" y="1295400"/>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25" name="Text Placeholder 22"/>
          <p:cNvSpPr>
            <a:spLocks noGrp="1"/>
          </p:cNvSpPr>
          <p:nvPr>
            <p:ph type="body" sz="quarter" idx="38"/>
          </p:nvPr>
        </p:nvSpPr>
        <p:spPr>
          <a:xfrm>
            <a:off x="8229600" y="1800013"/>
            <a:ext cx="457200" cy="411480"/>
          </a:xfrm>
          <a:prstGeom prst="rect">
            <a:avLst/>
          </a:prstGeom>
          <a:noFill/>
          <a:ln>
            <a:solidFill>
              <a:srgbClr val="C0C0C0"/>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900" b="1">
                <a:solidFill>
                  <a:schemeClr val="tx1"/>
                </a:solidFill>
              </a:defRPr>
            </a:lvl1pPr>
          </a:lstStyle>
          <a:p>
            <a:pPr lvl="0"/>
            <a:r>
              <a:rPr lang="en-US"/>
              <a:t>Click to edit Master text styles</a:t>
            </a:r>
          </a:p>
        </p:txBody>
      </p:sp>
      <p:sp>
        <p:nvSpPr>
          <p:cNvPr id="26" name="Text Placeholder 22"/>
          <p:cNvSpPr>
            <a:spLocks noGrp="1"/>
          </p:cNvSpPr>
          <p:nvPr>
            <p:ph type="body" sz="quarter" idx="39"/>
          </p:nvPr>
        </p:nvSpPr>
        <p:spPr>
          <a:xfrm>
            <a:off x="8229600" y="2304626"/>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1" name="Text Placeholder 22"/>
          <p:cNvSpPr>
            <a:spLocks noGrp="1"/>
          </p:cNvSpPr>
          <p:nvPr>
            <p:ph type="body" sz="quarter" idx="40"/>
          </p:nvPr>
        </p:nvSpPr>
        <p:spPr>
          <a:xfrm>
            <a:off x="8229600" y="2809239"/>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2" name="Text Placeholder 22"/>
          <p:cNvSpPr>
            <a:spLocks noGrp="1"/>
          </p:cNvSpPr>
          <p:nvPr>
            <p:ph type="body" sz="quarter" idx="41"/>
          </p:nvPr>
        </p:nvSpPr>
        <p:spPr>
          <a:xfrm>
            <a:off x="8229600" y="3313852"/>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3" name="Text Placeholder 22"/>
          <p:cNvSpPr>
            <a:spLocks noGrp="1"/>
          </p:cNvSpPr>
          <p:nvPr>
            <p:ph type="body" sz="quarter" idx="42"/>
          </p:nvPr>
        </p:nvSpPr>
        <p:spPr>
          <a:xfrm>
            <a:off x="8229600" y="3818465"/>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4" name="Text Placeholder 22"/>
          <p:cNvSpPr>
            <a:spLocks noGrp="1"/>
          </p:cNvSpPr>
          <p:nvPr>
            <p:ph type="body" sz="quarter" idx="43"/>
          </p:nvPr>
        </p:nvSpPr>
        <p:spPr>
          <a:xfrm>
            <a:off x="8229600" y="4323078"/>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5" name="Text Placeholder 22"/>
          <p:cNvSpPr>
            <a:spLocks noGrp="1"/>
          </p:cNvSpPr>
          <p:nvPr>
            <p:ph type="body" sz="quarter" idx="44"/>
          </p:nvPr>
        </p:nvSpPr>
        <p:spPr>
          <a:xfrm>
            <a:off x="8229600" y="4827691"/>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6" name="Text Placeholder 27"/>
          <p:cNvSpPr>
            <a:spLocks noGrp="1"/>
          </p:cNvSpPr>
          <p:nvPr>
            <p:ph type="body" sz="quarter" idx="45"/>
          </p:nvPr>
        </p:nvSpPr>
        <p:spPr>
          <a:xfrm>
            <a:off x="911777" y="5332304"/>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47" name="Text Placeholder 22"/>
          <p:cNvSpPr>
            <a:spLocks noGrp="1"/>
          </p:cNvSpPr>
          <p:nvPr>
            <p:ph type="body" sz="quarter" idx="46"/>
          </p:nvPr>
        </p:nvSpPr>
        <p:spPr>
          <a:xfrm>
            <a:off x="454575" y="5332304"/>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8" name="Text Placeholder 22"/>
          <p:cNvSpPr>
            <a:spLocks noGrp="1"/>
          </p:cNvSpPr>
          <p:nvPr>
            <p:ph type="body" sz="quarter" idx="47"/>
          </p:nvPr>
        </p:nvSpPr>
        <p:spPr>
          <a:xfrm>
            <a:off x="8226975" y="5332304"/>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9" name="Text Placeholder 27"/>
          <p:cNvSpPr>
            <a:spLocks noGrp="1"/>
          </p:cNvSpPr>
          <p:nvPr>
            <p:ph type="body" sz="quarter" idx="48"/>
          </p:nvPr>
        </p:nvSpPr>
        <p:spPr>
          <a:xfrm>
            <a:off x="911777" y="5836920"/>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50" name="Text Placeholder 22"/>
          <p:cNvSpPr>
            <a:spLocks noGrp="1"/>
          </p:cNvSpPr>
          <p:nvPr>
            <p:ph type="body" sz="quarter" idx="49"/>
          </p:nvPr>
        </p:nvSpPr>
        <p:spPr>
          <a:xfrm>
            <a:off x="454575" y="5836920"/>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51" name="Text Placeholder 22"/>
          <p:cNvSpPr>
            <a:spLocks noGrp="1"/>
          </p:cNvSpPr>
          <p:nvPr>
            <p:ph type="body" sz="quarter" idx="50"/>
          </p:nvPr>
        </p:nvSpPr>
        <p:spPr>
          <a:xfrm>
            <a:off x="8226975" y="5836920"/>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52" name="Slide Number Placeholder 9"/>
          <p:cNvSpPr>
            <a:spLocks noGrp="1"/>
          </p:cNvSpPr>
          <p:nvPr>
            <p:ph type="sldNum" sz="quarter" idx="51"/>
          </p:nvPr>
        </p:nvSpPr>
        <p:spPr/>
        <p:txBody>
          <a:bodyPr/>
          <a:lstStyle>
            <a:lvl1pPr>
              <a:defRPr/>
            </a:lvl1pPr>
          </a:lstStyle>
          <a:p>
            <a:fld id="{4A9EBD57-3091-C548-9F5E-83F63CC3338F}" type="slidenum">
              <a:rPr lang="en-US" altLang="en-US"/>
              <a:pPr/>
              <a:t>‹#›</a:t>
            </a:fld>
            <a:endParaRPr lang="en-US" altLang="en-US"/>
          </a:p>
        </p:txBody>
      </p:sp>
      <p:sp>
        <p:nvSpPr>
          <p:cNvPr id="53" name="Footer Placeholder 12"/>
          <p:cNvSpPr>
            <a:spLocks noGrp="1"/>
          </p:cNvSpPr>
          <p:nvPr>
            <p:ph type="ftr" sz="quarter" idx="52"/>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541952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Page">
    <p:spTree>
      <p:nvGrpSpPr>
        <p:cNvPr id="1" name=""/>
        <p:cNvGrpSpPr/>
        <p:nvPr/>
      </p:nvGrpSpPr>
      <p:grpSpPr>
        <a:xfrm>
          <a:off x="0" y="0"/>
          <a:ext cx="0" cy="0"/>
          <a:chOff x="0" y="0"/>
          <a:chExt cx="0" cy="0"/>
        </a:xfrm>
      </p:grpSpPr>
      <p:sp>
        <p:nvSpPr>
          <p:cNvPr id="4" name="Content Placeholder 2"/>
          <p:cNvSpPr>
            <a:spLocks noGrp="1"/>
          </p:cNvSpPr>
          <p:nvPr>
            <p:ph idx="1"/>
          </p:nvPr>
        </p:nvSpPr>
        <p:spPr>
          <a:xfrm>
            <a:off x="384048" y="533400"/>
            <a:ext cx="8458200" cy="5812064"/>
          </a:xfrm>
          <a:prstGeom prst="rect">
            <a:avLst/>
          </a:prstGeom>
        </p:spPr>
        <p:txBody>
          <a:bodyPr/>
          <a:lstStyle>
            <a:lvl1pPr marL="171450" indent="-171450" algn="just" defTabSz="685800" rtl="0" eaLnBrk="1" latinLnBrk="0" hangingPunct="1">
              <a:spcBef>
                <a:spcPct val="20000"/>
              </a:spcBef>
              <a:buClr>
                <a:srgbClr val="B01C2E"/>
              </a:buClr>
              <a:buSzPct val="60000"/>
              <a:buFont typeface="Wingdings 2" pitchFamily="18" charset="2"/>
              <a:buChar char=""/>
              <a:defRPr lang="en-US" sz="1800" kern="1200" dirty="0">
                <a:solidFill>
                  <a:schemeClr val="tx1"/>
                </a:solidFill>
                <a:latin typeface="Calibri" charset="0"/>
                <a:ea typeface="Calibri" charset="0"/>
                <a:cs typeface="Calibri" charset="0"/>
              </a:defRPr>
            </a:lvl1pPr>
            <a:lvl2pPr marL="342900" indent="-171450" algn="just">
              <a:buClr>
                <a:srgbClr val="B01C2E"/>
              </a:buClr>
              <a:buSzPct val="60000"/>
              <a:buFont typeface="Wingdings" charset="2"/>
              <a:buChar char="Ø"/>
              <a:defRPr lang="en-US" sz="1650" kern="1200" dirty="0" smtClean="0">
                <a:solidFill>
                  <a:schemeClr val="tx1"/>
                </a:solidFill>
                <a:latin typeface="Calibri" charset="0"/>
                <a:ea typeface="Calibri" charset="0"/>
                <a:cs typeface="Calibri" charset="0"/>
              </a:defRPr>
            </a:lvl2pPr>
            <a:lvl3pPr marL="514350" indent="-171450" algn="just">
              <a:buClr>
                <a:srgbClr val="B01C2E"/>
              </a:buClr>
              <a:buSzPct val="60000"/>
              <a:buFont typeface="Courier New" charset="0"/>
              <a:buChar char="o"/>
              <a:defRPr lang="en-US" sz="1650" kern="1200" baseline="0" dirty="0" smtClean="0">
                <a:solidFill>
                  <a:schemeClr val="tx1"/>
                </a:solidFill>
                <a:latin typeface="Calibri" charset="0"/>
                <a:ea typeface="Calibri" charset="0"/>
                <a:cs typeface="Calibri" charset="0"/>
              </a:defRPr>
            </a:lvl3pPr>
            <a:lvl4pPr marL="685800" indent="-171450" algn="just">
              <a:buClr>
                <a:srgbClr val="B01C2E"/>
              </a:buClr>
              <a:buSzPct val="60000"/>
              <a:buFont typeface="Arial" charset="0"/>
              <a:buChar char="•"/>
              <a:defRPr lang="en-US" sz="1500" kern="1200" baseline="0" dirty="0" smtClean="0">
                <a:solidFill>
                  <a:schemeClr val="tx1"/>
                </a:solidFill>
                <a:latin typeface="Calibri" charset="0"/>
                <a:ea typeface="Calibri" charset="0"/>
                <a:cs typeface="Calibri" charset="0"/>
              </a:defRPr>
            </a:lvl4pPr>
            <a:lvl5pPr marL="857250" algn="just">
              <a:buClr>
                <a:srgbClr val="B01C2E"/>
              </a:buClr>
              <a:buSzPct val="60000"/>
              <a:buFont typeface="Calibri" pitchFamily="34" charset="0"/>
              <a:buChar char="–"/>
              <a:defRPr lang="en-US" sz="1500" kern="1200" dirty="0" smtClean="0">
                <a:solidFill>
                  <a:schemeClr val="tx1"/>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
          <p:cNvSpPr>
            <a:spLocks noGrp="1" noChangeArrowheads="1"/>
          </p:cNvSpPr>
          <p:nvPr>
            <p:ph type="title"/>
          </p:nvPr>
        </p:nvSpPr>
        <p:spPr bwMode="gray">
          <a:xfrm>
            <a:off x="384048" y="41934"/>
            <a:ext cx="8458200" cy="36512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a:tabLst>
                <a:tab pos="296466" algn="l"/>
              </a:tabLst>
              <a:defRPr sz="1650" b="1"/>
            </a:lvl1pPr>
          </a:lstStyle>
          <a:p>
            <a:pPr lvl="0"/>
            <a:r>
              <a:rPr lang="en-US" dirty="0"/>
              <a:t>Click to edit Master title style</a:t>
            </a:r>
          </a:p>
        </p:txBody>
      </p:sp>
      <p:sp>
        <p:nvSpPr>
          <p:cNvPr id="5" name="Slide Number Placeholder 9"/>
          <p:cNvSpPr>
            <a:spLocks noGrp="1"/>
          </p:cNvSpPr>
          <p:nvPr>
            <p:ph type="sldNum" sz="quarter" idx="10"/>
          </p:nvPr>
        </p:nvSpPr>
        <p:spPr>
          <a:xfrm>
            <a:off x="8385048" y="6471106"/>
            <a:ext cx="457200" cy="365125"/>
          </a:xfrm>
        </p:spPr>
        <p:txBody>
          <a:bodyPr/>
          <a:lstStyle>
            <a:lvl1pPr algn="r">
              <a:defRPr/>
            </a:lvl1pPr>
          </a:lstStyle>
          <a:p>
            <a:fld id="{7B3E355C-57B9-BC4B-95D8-406A1F834537}" type="slidenum">
              <a:rPr lang="en-US" altLang="en-US" smtClean="0"/>
              <a:pPr/>
              <a:t>‹#›</a:t>
            </a:fld>
            <a:endParaRPr lang="en-US" altLang="en-US" dirty="0"/>
          </a:p>
        </p:txBody>
      </p:sp>
      <p:sp>
        <p:nvSpPr>
          <p:cNvPr id="6" name="Footer Placeholder 4"/>
          <p:cNvSpPr>
            <a:spLocks noGrp="1"/>
          </p:cNvSpPr>
          <p:nvPr>
            <p:ph type="ftr" sz="quarter" idx="11"/>
          </p:nvPr>
        </p:nvSpPr>
        <p:spPr/>
        <p:txBody>
          <a:bodyPr/>
          <a:lstStyle>
            <a:lvl1pPr>
              <a:defRPr smtClean="0"/>
            </a:lvl1pPr>
          </a:lstStyle>
          <a:p>
            <a:pPr>
              <a:defRPr/>
            </a:pPr>
            <a:r>
              <a:rPr lang="en-US"/>
              <a:t>Market Efficiency</a:t>
            </a:r>
            <a:endParaRPr lang="en-US" dirty="0"/>
          </a:p>
        </p:txBody>
      </p:sp>
      <p:sp>
        <p:nvSpPr>
          <p:cNvPr id="8" name="Rectangle 7"/>
          <p:cNvSpPr/>
          <p:nvPr userDrawn="1"/>
        </p:nvSpPr>
        <p:spPr>
          <a:xfrm>
            <a:off x="384048" y="407061"/>
            <a:ext cx="84582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529062042"/>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Blocks - Major and Sub Points">
    <p:spTree>
      <p:nvGrpSpPr>
        <p:cNvPr id="1" name=""/>
        <p:cNvGrpSpPr/>
        <p:nvPr/>
      </p:nvGrpSpPr>
      <p:grpSpPr>
        <a:xfrm>
          <a:off x="0" y="0"/>
          <a:ext cx="0" cy="0"/>
          <a:chOff x="0" y="0"/>
          <a:chExt cx="0" cy="0"/>
        </a:xfrm>
      </p:grpSpPr>
      <p:sp>
        <p:nvSpPr>
          <p:cNvPr id="16" name="Text Placeholder 15"/>
          <p:cNvSpPr>
            <a:spLocks noGrp="1"/>
          </p:cNvSpPr>
          <p:nvPr>
            <p:ph type="body" sz="quarter" idx="21"/>
          </p:nvPr>
        </p:nvSpPr>
        <p:spPr>
          <a:xfrm>
            <a:off x="457200" y="1335024"/>
            <a:ext cx="13716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7" name="Text Placeholder 15"/>
          <p:cNvSpPr>
            <a:spLocks noGrp="1"/>
          </p:cNvSpPr>
          <p:nvPr>
            <p:ph type="body" sz="quarter" idx="22"/>
          </p:nvPr>
        </p:nvSpPr>
        <p:spPr>
          <a:xfrm>
            <a:off x="457200" y="3744363"/>
            <a:ext cx="13716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8" name="Text Placeholder 15"/>
          <p:cNvSpPr>
            <a:spLocks noGrp="1"/>
          </p:cNvSpPr>
          <p:nvPr>
            <p:ph type="body" sz="quarter" idx="23"/>
          </p:nvPr>
        </p:nvSpPr>
        <p:spPr>
          <a:xfrm>
            <a:off x="1905000" y="1348565"/>
            <a:ext cx="9144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9" name="Text Placeholder 15"/>
          <p:cNvSpPr>
            <a:spLocks noGrp="1"/>
          </p:cNvSpPr>
          <p:nvPr>
            <p:ph type="body" sz="quarter" idx="24"/>
          </p:nvPr>
        </p:nvSpPr>
        <p:spPr>
          <a:xfrm>
            <a:off x="1905000" y="3763963"/>
            <a:ext cx="9144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0" name="Text Placeholder 15"/>
          <p:cNvSpPr>
            <a:spLocks noGrp="1"/>
          </p:cNvSpPr>
          <p:nvPr>
            <p:ph type="body" sz="quarter" idx="25"/>
          </p:nvPr>
        </p:nvSpPr>
        <p:spPr>
          <a:xfrm>
            <a:off x="1905000" y="2199167"/>
            <a:ext cx="9144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1" name="Text Placeholder 15"/>
          <p:cNvSpPr>
            <a:spLocks noGrp="1"/>
          </p:cNvSpPr>
          <p:nvPr>
            <p:ph type="body" sz="quarter" idx="26"/>
          </p:nvPr>
        </p:nvSpPr>
        <p:spPr>
          <a:xfrm>
            <a:off x="1905000" y="4619625"/>
            <a:ext cx="9144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819400" y="1348565"/>
            <a:ext cx="5870448"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2" name="Text Placeholder 5"/>
          <p:cNvSpPr>
            <a:spLocks noGrp="1"/>
          </p:cNvSpPr>
          <p:nvPr>
            <p:ph type="body" sz="quarter" idx="32"/>
          </p:nvPr>
        </p:nvSpPr>
        <p:spPr>
          <a:xfrm>
            <a:off x="2819400" y="3763963"/>
            <a:ext cx="5870448"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6" name="Text Placeholder 5"/>
          <p:cNvSpPr>
            <a:spLocks noGrp="1"/>
          </p:cNvSpPr>
          <p:nvPr>
            <p:ph type="body" sz="quarter" idx="33"/>
          </p:nvPr>
        </p:nvSpPr>
        <p:spPr>
          <a:xfrm>
            <a:off x="2819400" y="2199167"/>
            <a:ext cx="5870448"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8" name="Text Placeholder 5"/>
          <p:cNvSpPr>
            <a:spLocks noGrp="1"/>
          </p:cNvSpPr>
          <p:nvPr>
            <p:ph type="body" sz="quarter" idx="34"/>
          </p:nvPr>
        </p:nvSpPr>
        <p:spPr>
          <a:xfrm>
            <a:off x="2819400" y="4619625"/>
            <a:ext cx="5870448"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Slide Number Placeholder 9"/>
          <p:cNvSpPr>
            <a:spLocks noGrp="1"/>
          </p:cNvSpPr>
          <p:nvPr>
            <p:ph type="sldNum" sz="quarter" idx="35"/>
          </p:nvPr>
        </p:nvSpPr>
        <p:spPr/>
        <p:txBody>
          <a:bodyPr/>
          <a:lstStyle>
            <a:lvl1pPr>
              <a:defRPr/>
            </a:lvl1pPr>
          </a:lstStyle>
          <a:p>
            <a:fld id="{1622A13A-1CFD-CA4E-A8DD-C641C07281EA}" type="slidenum">
              <a:rPr lang="en-US" altLang="en-US"/>
              <a:pPr/>
              <a:t>‹#›</a:t>
            </a:fld>
            <a:endParaRPr lang="en-US" altLang="en-US"/>
          </a:p>
        </p:txBody>
      </p:sp>
      <p:sp>
        <p:nvSpPr>
          <p:cNvPr id="23" name="Footer Placeholder 12"/>
          <p:cNvSpPr>
            <a:spLocks noGrp="1"/>
          </p:cNvSpPr>
          <p:nvPr>
            <p:ph type="ftr" sz="quarter" idx="36"/>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303876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sequences Vertical 2">
    <p:spTree>
      <p:nvGrpSpPr>
        <p:cNvPr id="1" name=""/>
        <p:cNvGrpSpPr/>
        <p:nvPr/>
      </p:nvGrpSpPr>
      <p:grpSpPr>
        <a:xfrm>
          <a:off x="0" y="0"/>
          <a:ext cx="0" cy="0"/>
          <a:chOff x="0" y="0"/>
          <a:chExt cx="0" cy="0"/>
        </a:xfrm>
      </p:grpSpPr>
      <p:sp>
        <p:nvSpPr>
          <p:cNvPr id="7" name="Freeform 4"/>
          <p:cNvSpPr>
            <a:spLocks/>
          </p:cNvSpPr>
          <p:nvPr userDrawn="1"/>
        </p:nvSpPr>
        <p:spPr bwMode="auto">
          <a:xfrm>
            <a:off x="4646613" y="1914525"/>
            <a:ext cx="36576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8" name="Freeform 4"/>
          <p:cNvSpPr>
            <a:spLocks/>
          </p:cNvSpPr>
          <p:nvPr userDrawn="1"/>
        </p:nvSpPr>
        <p:spPr bwMode="auto">
          <a:xfrm>
            <a:off x="752475" y="1914525"/>
            <a:ext cx="36576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9" name="Text Placeholder 8"/>
          <p:cNvSpPr>
            <a:spLocks noGrp="1"/>
          </p:cNvSpPr>
          <p:nvPr>
            <p:ph type="body" sz="quarter" idx="21"/>
          </p:nvPr>
        </p:nvSpPr>
        <p:spPr>
          <a:xfrm rot="5400000">
            <a:off x="2262459" y="-89846"/>
            <a:ext cx="636898" cy="36576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2" name="Text Placeholder 8"/>
          <p:cNvSpPr>
            <a:spLocks noGrp="1"/>
          </p:cNvSpPr>
          <p:nvPr>
            <p:ph type="body" sz="quarter" idx="25"/>
          </p:nvPr>
        </p:nvSpPr>
        <p:spPr>
          <a:xfrm rot="5400000">
            <a:off x="6157271" y="-89846"/>
            <a:ext cx="636898" cy="36576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Text Placeholder 5"/>
          <p:cNvSpPr>
            <a:spLocks noGrp="1"/>
          </p:cNvSpPr>
          <p:nvPr>
            <p:ph type="body" sz="quarter" idx="31"/>
          </p:nvPr>
        </p:nvSpPr>
        <p:spPr>
          <a:xfrm>
            <a:off x="752108" y="2282953"/>
            <a:ext cx="36576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Text Placeholder 5"/>
          <p:cNvSpPr>
            <a:spLocks noGrp="1"/>
          </p:cNvSpPr>
          <p:nvPr>
            <p:ph type="body" sz="quarter" idx="32"/>
          </p:nvPr>
        </p:nvSpPr>
        <p:spPr>
          <a:xfrm>
            <a:off x="4646920" y="2282953"/>
            <a:ext cx="36576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vl6pPr marL="857250">
              <a:buClr>
                <a:srgbClr val="B01C2E"/>
              </a:buClr>
              <a:buFont typeface="Arial" pitchFamily="34" charset="0"/>
              <a:buChar char="–"/>
              <a:defRPr sz="900"/>
            </a:lvl6pPr>
          </a:lstStyle>
          <a:p>
            <a:pPr lvl="0"/>
            <a:r>
              <a:rPr lang="en-US"/>
              <a:t>Click to edit Master text styles</a:t>
            </a:r>
          </a:p>
        </p:txBody>
      </p:sp>
      <p:sp>
        <p:nvSpPr>
          <p:cNvPr id="11" name="Slide Number Placeholder 9"/>
          <p:cNvSpPr>
            <a:spLocks noGrp="1"/>
          </p:cNvSpPr>
          <p:nvPr>
            <p:ph type="sldNum" sz="quarter" idx="33"/>
          </p:nvPr>
        </p:nvSpPr>
        <p:spPr/>
        <p:txBody>
          <a:bodyPr/>
          <a:lstStyle>
            <a:lvl1pPr>
              <a:defRPr/>
            </a:lvl1pPr>
          </a:lstStyle>
          <a:p>
            <a:fld id="{9B3A2EF8-18A0-3548-8284-3CDE95E84B95}" type="slidenum">
              <a:rPr lang="en-US" altLang="en-US"/>
              <a:pPr/>
              <a:t>‹#›</a:t>
            </a:fld>
            <a:endParaRPr lang="en-US" altLang="en-US"/>
          </a:p>
        </p:txBody>
      </p:sp>
      <p:sp>
        <p:nvSpPr>
          <p:cNvPr id="14" name="Footer Placeholder 10"/>
          <p:cNvSpPr>
            <a:spLocks noGrp="1"/>
          </p:cNvSpPr>
          <p:nvPr>
            <p:ph type="ftr" sz="quarter" idx="34"/>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5134466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sequences Vertical 4">
    <p:spTree>
      <p:nvGrpSpPr>
        <p:cNvPr id="1" name=""/>
        <p:cNvGrpSpPr/>
        <p:nvPr/>
      </p:nvGrpSpPr>
      <p:grpSpPr>
        <a:xfrm>
          <a:off x="0" y="0"/>
          <a:ext cx="0" cy="0"/>
          <a:chOff x="0" y="0"/>
          <a:chExt cx="0" cy="0"/>
        </a:xfrm>
      </p:grpSpPr>
      <p:sp>
        <p:nvSpPr>
          <p:cNvPr id="11" name="Freeform 4"/>
          <p:cNvSpPr>
            <a:spLocks/>
          </p:cNvSpPr>
          <p:nvPr userDrawn="1"/>
        </p:nvSpPr>
        <p:spPr bwMode="auto">
          <a:xfrm>
            <a:off x="441326"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2" name="Freeform 4"/>
          <p:cNvSpPr>
            <a:spLocks/>
          </p:cNvSpPr>
          <p:nvPr userDrawn="1"/>
        </p:nvSpPr>
        <p:spPr bwMode="auto">
          <a:xfrm>
            <a:off x="2552701" y="1911352"/>
            <a:ext cx="1919288"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3" name="Freeform 4"/>
          <p:cNvSpPr>
            <a:spLocks/>
          </p:cNvSpPr>
          <p:nvPr userDrawn="1"/>
        </p:nvSpPr>
        <p:spPr bwMode="auto">
          <a:xfrm>
            <a:off x="4648201"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4" name="Freeform 4"/>
          <p:cNvSpPr>
            <a:spLocks/>
          </p:cNvSpPr>
          <p:nvPr userDrawn="1"/>
        </p:nvSpPr>
        <p:spPr bwMode="auto">
          <a:xfrm>
            <a:off x="6770689"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7" name="Text Placeholder 8"/>
          <p:cNvSpPr>
            <a:spLocks noGrp="1"/>
          </p:cNvSpPr>
          <p:nvPr>
            <p:ph type="body" sz="quarter" idx="21"/>
          </p:nvPr>
        </p:nvSpPr>
        <p:spPr>
          <a:xfrm rot="5400000">
            <a:off x="1095755"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8"/>
          <p:cNvSpPr>
            <a:spLocks noGrp="1"/>
          </p:cNvSpPr>
          <p:nvPr>
            <p:ph type="body" sz="quarter" idx="27"/>
          </p:nvPr>
        </p:nvSpPr>
        <p:spPr>
          <a:xfrm rot="5400000">
            <a:off x="3206179"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3" name="Text Placeholder 8"/>
          <p:cNvSpPr>
            <a:spLocks noGrp="1"/>
          </p:cNvSpPr>
          <p:nvPr>
            <p:ph type="body" sz="quarter" idx="28"/>
          </p:nvPr>
        </p:nvSpPr>
        <p:spPr>
          <a:xfrm rot="5400000">
            <a:off x="5301996"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4" name="Text Placeholder 8"/>
          <p:cNvSpPr>
            <a:spLocks noGrp="1"/>
          </p:cNvSpPr>
          <p:nvPr>
            <p:ph type="body" sz="quarter" idx="29"/>
          </p:nvPr>
        </p:nvSpPr>
        <p:spPr>
          <a:xfrm rot="5400000">
            <a:off x="7425119"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441959"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2"/>
          </p:nvPr>
        </p:nvSpPr>
        <p:spPr>
          <a:xfrm>
            <a:off x="2552383"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0" name="Text Placeholder 5"/>
          <p:cNvSpPr>
            <a:spLocks noGrp="1"/>
          </p:cNvSpPr>
          <p:nvPr>
            <p:ph type="body" sz="quarter" idx="33"/>
          </p:nvPr>
        </p:nvSpPr>
        <p:spPr>
          <a:xfrm>
            <a:off x="4648200"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5" name="Text Placeholder 5"/>
          <p:cNvSpPr>
            <a:spLocks noGrp="1"/>
          </p:cNvSpPr>
          <p:nvPr>
            <p:ph type="body" sz="quarter" idx="34"/>
          </p:nvPr>
        </p:nvSpPr>
        <p:spPr>
          <a:xfrm>
            <a:off x="6771323"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Slide Number Placeholder 9"/>
          <p:cNvSpPr>
            <a:spLocks noGrp="1"/>
          </p:cNvSpPr>
          <p:nvPr>
            <p:ph type="sldNum" sz="quarter" idx="35"/>
          </p:nvPr>
        </p:nvSpPr>
        <p:spPr/>
        <p:txBody>
          <a:bodyPr/>
          <a:lstStyle>
            <a:lvl1pPr>
              <a:defRPr/>
            </a:lvl1pPr>
          </a:lstStyle>
          <a:p>
            <a:fld id="{6D75ED15-758A-614E-A17B-56CD5E692F69}" type="slidenum">
              <a:rPr lang="en-US" altLang="en-US"/>
              <a:pPr/>
              <a:t>‹#›</a:t>
            </a:fld>
            <a:endParaRPr lang="en-US" altLang="en-US"/>
          </a:p>
        </p:txBody>
      </p:sp>
      <p:sp>
        <p:nvSpPr>
          <p:cNvPr id="21" name="Footer Placeholder 20"/>
          <p:cNvSpPr>
            <a:spLocks noGrp="1"/>
          </p:cNvSpPr>
          <p:nvPr>
            <p:ph type="ftr" sz="quarter" idx="36"/>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8925595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20" name="Text Placeholder 12"/>
          <p:cNvSpPr>
            <a:spLocks noGrp="1"/>
          </p:cNvSpPr>
          <p:nvPr>
            <p:ph type="body" sz="quarter" idx="12"/>
          </p:nvPr>
        </p:nvSpPr>
        <p:spPr>
          <a:xfrm>
            <a:off x="338328" y="1450181"/>
            <a:ext cx="2596896"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l">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11" name="Text Placeholder 13"/>
          <p:cNvSpPr>
            <a:spLocks noGrp="1"/>
          </p:cNvSpPr>
          <p:nvPr>
            <p:ph type="body" sz="quarter" idx="17"/>
          </p:nvPr>
        </p:nvSpPr>
        <p:spPr>
          <a:xfrm>
            <a:off x="3273554" y="1447806"/>
            <a:ext cx="2651125"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2" name="Text Placeholder 13"/>
          <p:cNvSpPr>
            <a:spLocks noGrp="1"/>
          </p:cNvSpPr>
          <p:nvPr>
            <p:ph type="body" sz="quarter" idx="29"/>
          </p:nvPr>
        </p:nvSpPr>
        <p:spPr>
          <a:xfrm>
            <a:off x="6208779" y="1447806"/>
            <a:ext cx="2651125"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Text Placeholder 5"/>
          <p:cNvSpPr>
            <a:spLocks noGrp="1"/>
          </p:cNvSpPr>
          <p:nvPr>
            <p:ph type="body" sz="quarter" idx="31"/>
          </p:nvPr>
        </p:nvSpPr>
        <p:spPr>
          <a:xfrm>
            <a:off x="3273552" y="2057400"/>
            <a:ext cx="2523744"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8" name="Text Placeholder 5"/>
          <p:cNvSpPr>
            <a:spLocks noGrp="1"/>
          </p:cNvSpPr>
          <p:nvPr>
            <p:ph type="body" sz="quarter" idx="32"/>
          </p:nvPr>
        </p:nvSpPr>
        <p:spPr>
          <a:xfrm>
            <a:off x="6208776" y="2057400"/>
            <a:ext cx="2523744"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3"/>
          </p:nvPr>
        </p:nvSpPr>
        <p:spPr>
          <a:xfrm>
            <a:off x="338328" y="2057403"/>
            <a:ext cx="2523744" cy="230832"/>
          </a:xfrm>
          <a:prstGeom prst="rect">
            <a:avLst/>
          </a:prstGeom>
          <a:solidFill>
            <a:srgbClr val="FFFFFF"/>
          </a:solidFill>
          <a:ln>
            <a:solidFill>
              <a:srgbClr val="C0C0C0"/>
            </a:solidFill>
          </a:ln>
        </p:spPr>
        <p:txBody>
          <a:bodyPr lIns="91440" anchor="t" anchorCtr="0">
            <a:spAutoFit/>
          </a:bodyP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9" name="Slide Number Placeholder 9"/>
          <p:cNvSpPr>
            <a:spLocks noGrp="1"/>
          </p:cNvSpPr>
          <p:nvPr>
            <p:ph type="sldNum" sz="quarter" idx="34"/>
          </p:nvPr>
        </p:nvSpPr>
        <p:spPr/>
        <p:txBody>
          <a:bodyPr/>
          <a:lstStyle>
            <a:lvl1pPr>
              <a:defRPr/>
            </a:lvl1pPr>
          </a:lstStyle>
          <a:p>
            <a:fld id="{8A4AF9FF-8501-8442-BA34-6C86C862CF8D}" type="slidenum">
              <a:rPr lang="en-US" altLang="en-US"/>
              <a:pPr/>
              <a:t>‹#›</a:t>
            </a:fld>
            <a:endParaRPr lang="en-US" altLang="en-US"/>
          </a:p>
        </p:txBody>
      </p:sp>
      <p:sp>
        <p:nvSpPr>
          <p:cNvPr id="10" name="Footer Placeholder 12"/>
          <p:cNvSpPr>
            <a:spLocks noGrp="1"/>
          </p:cNvSpPr>
          <p:nvPr>
            <p:ph type="ftr" sz="quarter" idx="3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3426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rget">
    <p:spTree>
      <p:nvGrpSpPr>
        <p:cNvPr id="1" name=""/>
        <p:cNvGrpSpPr/>
        <p:nvPr/>
      </p:nvGrpSpPr>
      <p:grpSpPr>
        <a:xfrm>
          <a:off x="0" y="0"/>
          <a:ext cx="0" cy="0"/>
          <a:chOff x="0" y="0"/>
          <a:chExt cx="0" cy="0"/>
        </a:xfrm>
      </p:grpSpPr>
      <p:sp>
        <p:nvSpPr>
          <p:cNvPr id="17" name="Text Placeholder 8"/>
          <p:cNvSpPr>
            <a:spLocks noGrp="1"/>
          </p:cNvSpPr>
          <p:nvPr>
            <p:ph type="body" sz="quarter" idx="29"/>
          </p:nvPr>
        </p:nvSpPr>
        <p:spPr>
          <a:xfrm>
            <a:off x="7129272" y="1493520"/>
            <a:ext cx="1481328" cy="4754880"/>
          </a:xfrm>
          <a:prstGeom prst="rect">
            <a:avLst/>
          </a:prstGeom>
          <a:ln>
            <a:solidFill>
              <a:srgbClr val="C0C0C0"/>
            </a:solidFill>
          </a:ln>
        </p:spPr>
        <p:txBody>
          <a:bodyPr lIns="45720" anchor="t"/>
          <a:lstStyle>
            <a:lvl1pPr marL="123444" indent="-123444" algn="l">
              <a:lnSpc>
                <a:spcPts val="1050"/>
              </a:lnSpc>
              <a:spcBef>
                <a:spcPts val="0"/>
              </a:spcBef>
              <a:buClr>
                <a:schemeClr val="accent1"/>
              </a:buClr>
              <a:buFont typeface="Wingdings" pitchFamily="2" charset="2"/>
              <a:buChar char="§"/>
              <a:defRPr sz="900" b="0">
                <a:solidFill>
                  <a:srgbClr val="000000"/>
                </a:solidFill>
              </a:defRPr>
            </a:lvl1pPr>
            <a:lvl2pPr marL="123444" indent="0" algn="l">
              <a:spcBef>
                <a:spcPts val="525"/>
              </a:spcBef>
              <a:buNone/>
              <a:defRPr sz="900" b="0"/>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5"/>
          <p:cNvSpPr>
            <a:spLocks noGrp="1"/>
          </p:cNvSpPr>
          <p:nvPr>
            <p:ph type="body" sz="quarter" idx="21"/>
          </p:nvPr>
        </p:nvSpPr>
        <p:spPr>
          <a:xfrm>
            <a:off x="457200" y="16002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rgbClr val="C0C0C0"/>
              </a:buClr>
              <a:buSzTx/>
              <a:buFont typeface="Wingdings 2" pitchFamily="18" charset="2"/>
              <a:buChar char="¡"/>
              <a:tabLst/>
              <a:defRPr sz="900" b="1" baseline="0">
                <a:solidFill>
                  <a:srgbClr val="FFFFFF"/>
                </a:solidFill>
              </a:defRPr>
            </a:lvl1pPr>
            <a:lvl2pPr marL="88106" indent="0">
              <a:buFontTx/>
              <a:buNone/>
              <a:defRPr sz="750"/>
            </a:lvl2pPr>
          </a:lstStyle>
          <a:p>
            <a:pPr lvl="0"/>
            <a:r>
              <a:rPr lang="en-US"/>
              <a:t>Click to edit Master text styles</a:t>
            </a:r>
          </a:p>
        </p:txBody>
      </p:sp>
      <p:sp>
        <p:nvSpPr>
          <p:cNvPr id="24" name="Text Placeholder 5"/>
          <p:cNvSpPr>
            <a:spLocks noGrp="1"/>
          </p:cNvSpPr>
          <p:nvPr>
            <p:ph type="body" sz="quarter" idx="23"/>
          </p:nvPr>
        </p:nvSpPr>
        <p:spPr>
          <a:xfrm>
            <a:off x="457200" y="48768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25" name="Text Placeholder 5"/>
          <p:cNvSpPr>
            <a:spLocks noGrp="1"/>
          </p:cNvSpPr>
          <p:nvPr>
            <p:ph type="body" sz="quarter" idx="24"/>
          </p:nvPr>
        </p:nvSpPr>
        <p:spPr>
          <a:xfrm>
            <a:off x="457200" y="32385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12" name="Text Placeholder 5"/>
          <p:cNvSpPr>
            <a:spLocks noGrp="1"/>
          </p:cNvSpPr>
          <p:nvPr>
            <p:ph type="body" sz="quarter" idx="30"/>
          </p:nvPr>
        </p:nvSpPr>
        <p:spPr>
          <a:xfrm>
            <a:off x="2191512" y="16002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191512" y="32385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6" name="Text Placeholder 5"/>
          <p:cNvSpPr>
            <a:spLocks noGrp="1"/>
          </p:cNvSpPr>
          <p:nvPr>
            <p:ph type="body" sz="quarter" idx="32"/>
          </p:nvPr>
        </p:nvSpPr>
        <p:spPr>
          <a:xfrm>
            <a:off x="2191512" y="48768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0" name="Slide Number Placeholder 9"/>
          <p:cNvSpPr>
            <a:spLocks noGrp="1"/>
          </p:cNvSpPr>
          <p:nvPr>
            <p:ph type="sldNum" sz="quarter" idx="33"/>
          </p:nvPr>
        </p:nvSpPr>
        <p:spPr/>
        <p:txBody>
          <a:bodyPr/>
          <a:lstStyle>
            <a:lvl1pPr>
              <a:defRPr/>
            </a:lvl1pPr>
          </a:lstStyle>
          <a:p>
            <a:fld id="{00398512-78EB-D84B-88E3-8EFD360D49EF}" type="slidenum">
              <a:rPr lang="en-US" altLang="en-US"/>
              <a:pPr/>
              <a:t>‹#›</a:t>
            </a:fld>
            <a:endParaRPr lang="en-US" altLang="en-US"/>
          </a:p>
        </p:txBody>
      </p:sp>
      <p:sp>
        <p:nvSpPr>
          <p:cNvPr id="13" name="Footer Placeholder 12"/>
          <p:cNvSpPr>
            <a:spLocks noGrp="1"/>
          </p:cNvSpPr>
          <p:nvPr>
            <p:ph type="ftr" sz="quarter" idx="34"/>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8442373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blocks - Two palettes moving forward">
    <p:spTree>
      <p:nvGrpSpPr>
        <p:cNvPr id="1" name=""/>
        <p:cNvGrpSpPr/>
        <p:nvPr/>
      </p:nvGrpSpPr>
      <p:grpSpPr>
        <a:xfrm>
          <a:off x="0" y="0"/>
          <a:ext cx="0" cy="0"/>
          <a:chOff x="0" y="0"/>
          <a:chExt cx="0" cy="0"/>
        </a:xfrm>
      </p:grpSpPr>
      <p:sp>
        <p:nvSpPr>
          <p:cNvPr id="7" name="AutoShape 3"/>
          <p:cNvSpPr>
            <a:spLocks noChangeArrowheads="1"/>
          </p:cNvSpPr>
          <p:nvPr userDrawn="1"/>
        </p:nvSpPr>
        <p:spPr bwMode="auto">
          <a:xfrm>
            <a:off x="684213" y="2635250"/>
            <a:ext cx="7777162" cy="1587500"/>
          </a:xfrm>
          <a:prstGeom prst="homePlate">
            <a:avLst>
              <a:gd name="adj" fmla="val 32592"/>
            </a:avLst>
          </a:prstGeom>
          <a:gradFill rotWithShape="1">
            <a:gsLst>
              <a:gs pos="0">
                <a:srgbClr val="9E9E9E"/>
              </a:gs>
              <a:gs pos="50000">
                <a:srgbClr val="C4C4C4"/>
              </a:gs>
              <a:gs pos="100000">
                <a:srgbClr val="E3E3E3"/>
              </a:gs>
            </a:gsLst>
            <a:lin ang="10800000" scaled="1"/>
          </a:gradFill>
          <a:ln>
            <a:noFill/>
          </a:ln>
          <a:extLst>
            <a:ext uri="{91240B29-F687-4F45-9708-019B960494DF}">
              <a14:hiddenLine xmlns:a14="http://schemas.microsoft.com/office/drawing/2010/main" w="6350">
                <a:solidFill>
                  <a:srgbClr val="000000"/>
                </a:solidFill>
                <a:miter lim="800000"/>
                <a:headEnd/>
                <a:tailEnd/>
              </a14:hiddenLine>
            </a:ext>
          </a:extLst>
        </p:spPr>
        <p:txBody>
          <a:bodyPr tIns="68580" bIns="6858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altLang="en-US" sz="1350">
              <a:latin typeface="Arial" charset="0"/>
            </a:endParaRPr>
          </a:p>
        </p:txBody>
      </p:sp>
      <p:sp>
        <p:nvSpPr>
          <p:cNvPr id="18" name="Text Placeholder 17"/>
          <p:cNvSpPr>
            <a:spLocks noGrp="1"/>
          </p:cNvSpPr>
          <p:nvPr>
            <p:ph type="body" sz="quarter" idx="21"/>
          </p:nvPr>
        </p:nvSpPr>
        <p:spPr>
          <a:xfrm>
            <a:off x="1051560" y="1417320"/>
            <a:ext cx="329184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4572000" y="1417320"/>
            <a:ext cx="329184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4" name="Content Placeholder 10"/>
          <p:cNvSpPr>
            <a:spLocks noGrp="1"/>
          </p:cNvSpPr>
          <p:nvPr>
            <p:ph sz="quarter" idx="20"/>
          </p:nvPr>
        </p:nvSpPr>
        <p:spPr>
          <a:xfrm>
            <a:off x="1051560" y="1874520"/>
            <a:ext cx="329184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0"/>
          <p:cNvSpPr>
            <a:spLocks noGrp="1"/>
          </p:cNvSpPr>
          <p:nvPr>
            <p:ph sz="quarter" idx="24"/>
          </p:nvPr>
        </p:nvSpPr>
        <p:spPr>
          <a:xfrm>
            <a:off x="4572000" y="1874520"/>
            <a:ext cx="329184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B47071-B393-DC4F-9921-408D035EE572}" type="slidenum">
              <a:rPr lang="en-US" altLang="en-US"/>
              <a:pPr/>
              <a:t>‹#›</a:t>
            </a:fld>
            <a:endParaRPr lang="en-US" altLang="en-US"/>
          </a:p>
        </p:txBody>
      </p:sp>
      <p:sp>
        <p:nvSpPr>
          <p:cNvPr id="9" name="Footer Placeholder 8"/>
          <p:cNvSpPr>
            <a:spLocks noGrp="1"/>
          </p:cNvSpPr>
          <p:nvPr>
            <p:ph type="ftr" sz="quarter" idx="26"/>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3014793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flict">
    <p:spTree>
      <p:nvGrpSpPr>
        <p:cNvPr id="1" name=""/>
        <p:cNvGrpSpPr/>
        <p:nvPr/>
      </p:nvGrpSpPr>
      <p:grpSpPr>
        <a:xfrm>
          <a:off x="0" y="0"/>
          <a:ext cx="0" cy="0"/>
          <a:chOff x="0" y="0"/>
          <a:chExt cx="0" cy="0"/>
        </a:xfrm>
      </p:grpSpPr>
      <p:sp>
        <p:nvSpPr>
          <p:cNvPr id="7" name="Freeform 7"/>
          <p:cNvSpPr>
            <a:spLocks/>
          </p:cNvSpPr>
          <p:nvPr userDrawn="1"/>
        </p:nvSpPr>
        <p:spPr bwMode="auto">
          <a:xfrm>
            <a:off x="4384675" y="3341688"/>
            <a:ext cx="376238" cy="1403350"/>
          </a:xfrm>
          <a:custGeom>
            <a:avLst/>
            <a:gdLst>
              <a:gd name="T0" fmla="*/ 2147483647 w 176"/>
              <a:gd name="T1" fmla="*/ 0 h 608"/>
              <a:gd name="T2" fmla="*/ 0 w 176"/>
              <a:gd name="T3" fmla="*/ 2147483647 h 608"/>
              <a:gd name="T4" fmla="*/ 2147483647 w 176"/>
              <a:gd name="T5" fmla="*/ 2147483647 h 608"/>
              <a:gd name="T6" fmla="*/ 0 w 176"/>
              <a:gd name="T7" fmla="*/ 2147483647 h 608"/>
              <a:gd name="T8" fmla="*/ 2147483647 w 176"/>
              <a:gd name="T9" fmla="*/ 2147483647 h 608"/>
              <a:gd name="T10" fmla="*/ 2147483647 w 176"/>
              <a:gd name="T11" fmla="*/ 2147483647 h 608"/>
              <a:gd name="T12" fmla="*/ 0 w 176"/>
              <a:gd name="T13" fmla="*/ 2147483647 h 608"/>
              <a:gd name="T14" fmla="*/ 0 w 176"/>
              <a:gd name="T15" fmla="*/ 2147483647 h 608"/>
              <a:gd name="T16" fmla="*/ 2147483647 w 176"/>
              <a:gd name="T17" fmla="*/ 2147483647 h 608"/>
              <a:gd name="T18" fmla="*/ 2147483647 w 176"/>
              <a:gd name="T19" fmla="*/ 2147483647 h 608"/>
              <a:gd name="T20" fmla="*/ 2147483647 w 176"/>
              <a:gd name="T21" fmla="*/ 2147483647 h 608"/>
              <a:gd name="T22" fmla="*/ 2147483647 w 176"/>
              <a:gd name="T23" fmla="*/ 2147483647 h 608"/>
              <a:gd name="T24" fmla="*/ 2147483647 w 176"/>
              <a:gd name="T25" fmla="*/ 2147483647 h 608"/>
              <a:gd name="T26" fmla="*/ 2147483647 w 176"/>
              <a:gd name="T27" fmla="*/ 2147483647 h 608"/>
              <a:gd name="T28" fmla="*/ 2147483647 w 176"/>
              <a:gd name="T29" fmla="*/ 0 h 608"/>
              <a:gd name="T30" fmla="*/ 2147483647 w 176"/>
              <a:gd name="T31" fmla="*/ 0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6" h="608">
                <a:moveTo>
                  <a:pt x="72" y="0"/>
                </a:moveTo>
                <a:lnTo>
                  <a:pt x="0" y="232"/>
                </a:lnTo>
                <a:lnTo>
                  <a:pt x="48" y="232"/>
                </a:lnTo>
                <a:lnTo>
                  <a:pt x="0" y="376"/>
                </a:lnTo>
                <a:lnTo>
                  <a:pt x="72" y="376"/>
                </a:lnTo>
                <a:lnTo>
                  <a:pt x="32" y="504"/>
                </a:lnTo>
                <a:lnTo>
                  <a:pt x="0" y="504"/>
                </a:lnTo>
                <a:lnTo>
                  <a:pt x="0" y="608"/>
                </a:lnTo>
                <a:lnTo>
                  <a:pt x="96" y="496"/>
                </a:lnTo>
                <a:lnTo>
                  <a:pt x="48" y="504"/>
                </a:lnTo>
                <a:lnTo>
                  <a:pt x="144" y="336"/>
                </a:lnTo>
                <a:lnTo>
                  <a:pt x="72" y="336"/>
                </a:lnTo>
                <a:lnTo>
                  <a:pt x="144" y="192"/>
                </a:lnTo>
                <a:lnTo>
                  <a:pt x="88" y="192"/>
                </a:lnTo>
                <a:lnTo>
                  <a:pt x="176" y="0"/>
                </a:lnTo>
                <a:lnTo>
                  <a:pt x="72" y="0"/>
                </a:lnTo>
                <a:close/>
              </a:path>
            </a:pathLst>
          </a:custGeom>
          <a:solidFill>
            <a:srgbClr val="B01C2E"/>
          </a:solidFill>
          <a:ln w="6350" cap="flat" cmpd="sng">
            <a:solidFill>
              <a:srgbClr val="B01C2E"/>
            </a:solidFill>
            <a:prstDash val="solid"/>
            <a:round/>
            <a:headEnd/>
            <a:tailEnd/>
          </a:ln>
        </p:spPr>
        <p:txBody>
          <a:bodyPr lIns="54000" tIns="54000" rIns="54000" bIns="54000" anchor="ctr"/>
          <a:lstStyle/>
          <a:p>
            <a:endParaRPr lang="en-US" sz="1350"/>
          </a:p>
        </p:txBody>
      </p:sp>
      <p:sp>
        <p:nvSpPr>
          <p:cNvPr id="18" name="Text Placeholder 17"/>
          <p:cNvSpPr>
            <a:spLocks noGrp="1"/>
          </p:cNvSpPr>
          <p:nvPr>
            <p:ph type="body" sz="quarter" idx="21"/>
          </p:nvPr>
        </p:nvSpPr>
        <p:spPr>
          <a:xfrm>
            <a:off x="835152" y="1417320"/>
            <a:ext cx="3035808" cy="457200"/>
          </a:xfrm>
          <a:prstGeom prst="rect">
            <a:avLst/>
          </a:prstGeom>
          <a:solidFill>
            <a:srgbClr val="B01C2E"/>
          </a:solidFill>
          <a:ln>
            <a:solidFill>
              <a:srgbClr val="C0C0C0"/>
            </a:solidFill>
          </a:ln>
        </p:spPr>
        <p:txBody>
          <a:bodyPr anchor="ctr"/>
          <a:lstStyle>
            <a:lvl1pPr algn="ctr">
              <a:buNone/>
              <a:defRPr sz="900" b="1" baseline="0">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5266627" y="1417320"/>
            <a:ext cx="3054096"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Content Placeholder 10"/>
          <p:cNvSpPr>
            <a:spLocks noGrp="1"/>
          </p:cNvSpPr>
          <p:nvPr>
            <p:ph sz="quarter" idx="20"/>
          </p:nvPr>
        </p:nvSpPr>
        <p:spPr>
          <a:xfrm>
            <a:off x="835152" y="1874520"/>
            <a:ext cx="3291840" cy="4343400"/>
          </a:xfrm>
          <a:prstGeom prst="homePlate">
            <a:avLst>
              <a:gd name="adj" fmla="val 7684"/>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4"/>
          </p:nvPr>
        </p:nvSpPr>
        <p:spPr>
          <a:xfrm flipH="1">
            <a:off x="5028883" y="1874520"/>
            <a:ext cx="3291840" cy="4343400"/>
          </a:xfrm>
          <a:prstGeom prst="homePlate">
            <a:avLst>
              <a:gd name="adj" fmla="val 7343"/>
            </a:avLst>
          </a:prstGeom>
          <a:solidFill>
            <a:srgbClr val="FFFFFF"/>
          </a:solidFill>
          <a:ln>
            <a:solidFill>
              <a:srgbClr val="C0C0C0"/>
            </a:solidFill>
          </a:ln>
        </p:spPr>
        <p:txBody>
          <a:bodyPr lIns="2286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637242-61C1-4C47-AFEF-079B86936FE6}" type="slidenum">
              <a:rPr lang="en-US" altLang="en-US"/>
              <a:pPr/>
              <a:t>‹#›</a:t>
            </a:fld>
            <a:endParaRPr lang="en-US" altLang="en-US"/>
          </a:p>
        </p:txBody>
      </p:sp>
      <p:sp>
        <p:nvSpPr>
          <p:cNvPr id="10" name="Footer Placeholder 12"/>
          <p:cNvSpPr>
            <a:spLocks noGrp="1"/>
          </p:cNvSpPr>
          <p:nvPr>
            <p:ph type="ftr" sz="quarter" idx="26"/>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2701488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sequences List">
    <p:spTree>
      <p:nvGrpSpPr>
        <p:cNvPr id="1" name=""/>
        <p:cNvGrpSpPr/>
        <p:nvPr/>
      </p:nvGrpSpPr>
      <p:grpSpPr>
        <a:xfrm>
          <a:off x="0" y="0"/>
          <a:ext cx="0" cy="0"/>
          <a:chOff x="0" y="0"/>
          <a:chExt cx="0" cy="0"/>
        </a:xfrm>
      </p:grpSpPr>
      <p:sp>
        <p:nvSpPr>
          <p:cNvPr id="20" name="Content Placeholder 10"/>
          <p:cNvSpPr>
            <a:spLocks noGrp="1"/>
          </p:cNvSpPr>
          <p:nvPr>
            <p:ph sz="quarter" idx="35"/>
          </p:nvPr>
        </p:nvSpPr>
        <p:spPr>
          <a:xfrm>
            <a:off x="6181725" y="1577977"/>
            <a:ext cx="2487168" cy="3931920"/>
          </a:xfrm>
          <a:prstGeom prst="rect">
            <a:avLst/>
          </a:prstGeom>
          <a:solidFill>
            <a:srgbClr val="FFFFFF"/>
          </a:solidFill>
          <a:ln>
            <a:solidFill>
              <a:srgbClr val="C0C0C0"/>
            </a:solidFill>
          </a:ln>
        </p:spPr>
        <p:txBody>
          <a:bodyPr lIns="457200" rIns="9144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0"/>
          <p:cNvSpPr>
            <a:spLocks noGrp="1"/>
          </p:cNvSpPr>
          <p:nvPr>
            <p:ph sz="quarter" idx="20"/>
          </p:nvPr>
        </p:nvSpPr>
        <p:spPr>
          <a:xfrm>
            <a:off x="484632" y="1577977"/>
            <a:ext cx="2487168" cy="393192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23"/>
          <p:cNvSpPr>
            <a:spLocks noGrp="1"/>
          </p:cNvSpPr>
          <p:nvPr>
            <p:ph type="body" sz="quarter" idx="10"/>
          </p:nvPr>
        </p:nvSpPr>
        <p:spPr>
          <a:xfrm>
            <a:off x="2667000" y="182880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1" name="Text Placeholder 23"/>
          <p:cNvSpPr>
            <a:spLocks noGrp="1"/>
          </p:cNvSpPr>
          <p:nvPr>
            <p:ph type="body" sz="quarter" idx="21"/>
          </p:nvPr>
        </p:nvSpPr>
        <p:spPr>
          <a:xfrm>
            <a:off x="2667000" y="242316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2" name="Text Placeholder 23"/>
          <p:cNvSpPr>
            <a:spLocks noGrp="1"/>
          </p:cNvSpPr>
          <p:nvPr>
            <p:ph type="body" sz="quarter" idx="22"/>
          </p:nvPr>
        </p:nvSpPr>
        <p:spPr>
          <a:xfrm>
            <a:off x="2667000" y="301752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3" name="Text Placeholder 23"/>
          <p:cNvSpPr>
            <a:spLocks noGrp="1"/>
          </p:cNvSpPr>
          <p:nvPr>
            <p:ph type="body" sz="quarter" idx="23"/>
          </p:nvPr>
        </p:nvSpPr>
        <p:spPr>
          <a:xfrm>
            <a:off x="2667000" y="361188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4" name="Text Placeholder 23"/>
          <p:cNvSpPr>
            <a:spLocks noGrp="1"/>
          </p:cNvSpPr>
          <p:nvPr>
            <p:ph type="body" sz="quarter" idx="24"/>
          </p:nvPr>
        </p:nvSpPr>
        <p:spPr>
          <a:xfrm>
            <a:off x="2667000" y="420624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5" name="Text Placeholder 23"/>
          <p:cNvSpPr>
            <a:spLocks noGrp="1"/>
          </p:cNvSpPr>
          <p:nvPr>
            <p:ph type="body" sz="quarter" idx="25"/>
          </p:nvPr>
        </p:nvSpPr>
        <p:spPr>
          <a:xfrm>
            <a:off x="2667000" y="480060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6" name="Text Placeholder 22"/>
          <p:cNvSpPr>
            <a:spLocks noGrp="1"/>
          </p:cNvSpPr>
          <p:nvPr>
            <p:ph type="body" sz="quarter" idx="29"/>
          </p:nvPr>
        </p:nvSpPr>
        <p:spPr>
          <a:xfrm>
            <a:off x="2514600" y="1981200"/>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7" name="Text Placeholder 22"/>
          <p:cNvSpPr>
            <a:spLocks noGrp="1"/>
          </p:cNvSpPr>
          <p:nvPr>
            <p:ph type="body" sz="quarter" idx="30"/>
          </p:nvPr>
        </p:nvSpPr>
        <p:spPr>
          <a:xfrm>
            <a:off x="2514600" y="2570074"/>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8" name="Text Placeholder 22"/>
          <p:cNvSpPr>
            <a:spLocks noGrp="1"/>
          </p:cNvSpPr>
          <p:nvPr>
            <p:ph type="body" sz="quarter" idx="31"/>
          </p:nvPr>
        </p:nvSpPr>
        <p:spPr>
          <a:xfrm>
            <a:off x="2514600" y="3158948"/>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9" name="Text Placeholder 22"/>
          <p:cNvSpPr>
            <a:spLocks noGrp="1"/>
          </p:cNvSpPr>
          <p:nvPr>
            <p:ph type="body" sz="quarter" idx="32"/>
          </p:nvPr>
        </p:nvSpPr>
        <p:spPr>
          <a:xfrm>
            <a:off x="2514600" y="3747822"/>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0" name="Text Placeholder 22"/>
          <p:cNvSpPr>
            <a:spLocks noGrp="1"/>
          </p:cNvSpPr>
          <p:nvPr>
            <p:ph type="body" sz="quarter" idx="33"/>
          </p:nvPr>
        </p:nvSpPr>
        <p:spPr>
          <a:xfrm>
            <a:off x="2514600" y="4336696"/>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1" name="Text Placeholder 22"/>
          <p:cNvSpPr>
            <a:spLocks noGrp="1"/>
          </p:cNvSpPr>
          <p:nvPr>
            <p:ph type="body" sz="quarter" idx="34"/>
          </p:nvPr>
        </p:nvSpPr>
        <p:spPr>
          <a:xfrm>
            <a:off x="2514600" y="4925568"/>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18"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6"/>
          </p:nvPr>
        </p:nvSpPr>
        <p:spPr/>
        <p:txBody>
          <a:bodyPr/>
          <a:lstStyle>
            <a:lvl1pPr>
              <a:defRPr/>
            </a:lvl1pPr>
          </a:lstStyle>
          <a:p>
            <a:fld id="{6F716D94-026E-1240-A247-91A0127FD885}"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652415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ocks - Horizontal chevrons with text">
    <p:spTree>
      <p:nvGrpSpPr>
        <p:cNvPr id="1" name=""/>
        <p:cNvGrpSpPr/>
        <p:nvPr/>
      </p:nvGrpSpPr>
      <p:grpSpPr>
        <a:xfrm>
          <a:off x="0" y="0"/>
          <a:ext cx="0" cy="0"/>
          <a:chOff x="0" y="0"/>
          <a:chExt cx="0" cy="0"/>
        </a:xfrm>
      </p:grpSpPr>
      <p:sp>
        <p:nvSpPr>
          <p:cNvPr id="10" name="Text Placeholder 19"/>
          <p:cNvSpPr>
            <a:spLocks noGrp="1"/>
          </p:cNvSpPr>
          <p:nvPr>
            <p:ph type="body" sz="quarter" idx="10"/>
          </p:nvPr>
        </p:nvSpPr>
        <p:spPr>
          <a:xfrm>
            <a:off x="396240" y="1600200"/>
            <a:ext cx="1828800" cy="1051560"/>
          </a:xfrm>
          <a:prstGeom prst="homePlate">
            <a:avLst>
              <a:gd name="adj" fmla="val 24892"/>
            </a:avLst>
          </a:prstGeom>
          <a:solidFill>
            <a:srgbClr val="B01C2E"/>
          </a:solidFill>
          <a:ln>
            <a:solidFill>
              <a:srgbClr val="B01C2E"/>
            </a:solidFill>
          </a:ln>
        </p:spPr>
        <p:txBody>
          <a:bodyPr anchor="ctr"/>
          <a:lstStyle>
            <a:lvl1pPr marL="0" indent="0">
              <a:buNone/>
              <a:defRPr sz="900" b="1">
                <a:solidFill>
                  <a:srgbClr val="FFFFFF"/>
                </a:solidFill>
              </a:defRPr>
            </a:lvl1pPr>
          </a:lstStyle>
          <a:p>
            <a:pPr lvl="0"/>
            <a:r>
              <a:rPr lang="en-US"/>
              <a:t>Click to edit Master text styles</a:t>
            </a:r>
          </a:p>
        </p:txBody>
      </p:sp>
      <p:sp>
        <p:nvSpPr>
          <p:cNvPr id="11" name="Text Placeholder 19"/>
          <p:cNvSpPr>
            <a:spLocks noGrp="1"/>
          </p:cNvSpPr>
          <p:nvPr>
            <p:ph type="body" sz="quarter" idx="29"/>
          </p:nvPr>
        </p:nvSpPr>
        <p:spPr>
          <a:xfrm>
            <a:off x="2621280" y="160020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0"/>
          </p:nvPr>
        </p:nvSpPr>
        <p:spPr>
          <a:xfrm>
            <a:off x="396240" y="274828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8" name="Text Placeholder 19"/>
          <p:cNvSpPr>
            <a:spLocks noGrp="1"/>
          </p:cNvSpPr>
          <p:nvPr>
            <p:ph type="body" sz="quarter" idx="31"/>
          </p:nvPr>
        </p:nvSpPr>
        <p:spPr>
          <a:xfrm>
            <a:off x="2621280" y="274828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396240" y="389636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9"/>
          <p:cNvSpPr>
            <a:spLocks noGrp="1"/>
          </p:cNvSpPr>
          <p:nvPr>
            <p:ph type="body" sz="quarter" idx="33"/>
          </p:nvPr>
        </p:nvSpPr>
        <p:spPr>
          <a:xfrm>
            <a:off x="2621280" y="389636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3" name="Text Placeholder 19"/>
          <p:cNvSpPr>
            <a:spLocks noGrp="1"/>
          </p:cNvSpPr>
          <p:nvPr>
            <p:ph type="body" sz="quarter" idx="34"/>
          </p:nvPr>
        </p:nvSpPr>
        <p:spPr>
          <a:xfrm>
            <a:off x="402266" y="504444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4" name="Text Placeholder 19"/>
          <p:cNvSpPr>
            <a:spLocks noGrp="1"/>
          </p:cNvSpPr>
          <p:nvPr>
            <p:ph type="body" sz="quarter" idx="35"/>
          </p:nvPr>
        </p:nvSpPr>
        <p:spPr>
          <a:xfrm>
            <a:off x="2627306" y="504444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9"/>
          <p:cNvSpPr>
            <a:spLocks noGrp="1"/>
          </p:cNvSpPr>
          <p:nvPr>
            <p:ph type="sldNum" sz="quarter" idx="36"/>
          </p:nvPr>
        </p:nvSpPr>
        <p:spPr/>
        <p:txBody>
          <a:bodyPr/>
          <a:lstStyle>
            <a:lvl1pPr>
              <a:defRPr/>
            </a:lvl1pPr>
          </a:lstStyle>
          <a:p>
            <a:fld id="{DDD5FA0E-3EAB-CB47-B428-C2E5915BFD66}" type="slidenum">
              <a:rPr lang="en-US" altLang="en-US"/>
              <a:pPr/>
              <a:t>‹#›</a:t>
            </a:fld>
            <a:endParaRPr lang="en-US" altLang="en-US"/>
          </a:p>
        </p:txBody>
      </p:sp>
      <p:sp>
        <p:nvSpPr>
          <p:cNvPr id="14" name="Footer Placeholder 12"/>
          <p:cNvSpPr>
            <a:spLocks noGrp="1"/>
          </p:cNvSpPr>
          <p:nvPr>
            <p:ph type="ftr" sz="quarter" idx="3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2712747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Blocks - Vertical chevrons with text">
    <p:spTree>
      <p:nvGrpSpPr>
        <p:cNvPr id="1" name=""/>
        <p:cNvGrpSpPr/>
        <p:nvPr/>
      </p:nvGrpSpPr>
      <p:grpSpPr>
        <a:xfrm>
          <a:off x="0" y="0"/>
          <a:ext cx="0" cy="0"/>
          <a:chOff x="0" y="0"/>
          <a:chExt cx="0" cy="0"/>
        </a:xfrm>
      </p:grpSpPr>
      <p:sp>
        <p:nvSpPr>
          <p:cNvPr id="20" name="Text Placeholder 13"/>
          <p:cNvSpPr>
            <a:spLocks noGrp="1"/>
          </p:cNvSpPr>
          <p:nvPr>
            <p:ph type="body" sz="quarter" idx="17"/>
          </p:nvPr>
        </p:nvSpPr>
        <p:spPr>
          <a:xfrm rot="5400000">
            <a:off x="731520" y="1097281"/>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4" name="Text Placeholder 19"/>
          <p:cNvSpPr>
            <a:spLocks noGrp="1"/>
          </p:cNvSpPr>
          <p:nvPr>
            <p:ph type="body" sz="quarter" idx="29"/>
          </p:nvPr>
        </p:nvSpPr>
        <p:spPr>
          <a:xfrm>
            <a:off x="2362200" y="1371600"/>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5" name="Text Placeholder 19"/>
          <p:cNvSpPr>
            <a:spLocks noGrp="1"/>
          </p:cNvSpPr>
          <p:nvPr>
            <p:ph type="body" sz="quarter" idx="30"/>
          </p:nvPr>
        </p:nvSpPr>
        <p:spPr>
          <a:xfrm>
            <a:off x="2362200" y="2474977"/>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31"/>
          </p:nvPr>
        </p:nvSpPr>
        <p:spPr>
          <a:xfrm>
            <a:off x="2362200" y="3578353"/>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2"/>
          </p:nvPr>
        </p:nvSpPr>
        <p:spPr>
          <a:xfrm>
            <a:off x="2362200" y="4681728"/>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1" name="Text Placeholder 13"/>
          <p:cNvSpPr>
            <a:spLocks noGrp="1"/>
          </p:cNvSpPr>
          <p:nvPr>
            <p:ph type="body" sz="quarter" idx="33"/>
          </p:nvPr>
        </p:nvSpPr>
        <p:spPr>
          <a:xfrm rot="5400000">
            <a:off x="731520" y="2200657"/>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2" name="Text Placeholder 13"/>
          <p:cNvSpPr>
            <a:spLocks noGrp="1"/>
          </p:cNvSpPr>
          <p:nvPr>
            <p:ph type="body" sz="quarter" idx="34"/>
          </p:nvPr>
        </p:nvSpPr>
        <p:spPr>
          <a:xfrm rot="5400000">
            <a:off x="731520" y="3304033"/>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3" name="Text Placeholder 13"/>
          <p:cNvSpPr>
            <a:spLocks noGrp="1"/>
          </p:cNvSpPr>
          <p:nvPr>
            <p:ph type="body" sz="quarter" idx="35"/>
          </p:nvPr>
        </p:nvSpPr>
        <p:spPr>
          <a:xfrm rot="5400000">
            <a:off x="731520" y="4407408"/>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1" name="Slide Number Placeholder 9"/>
          <p:cNvSpPr>
            <a:spLocks noGrp="1"/>
          </p:cNvSpPr>
          <p:nvPr>
            <p:ph type="sldNum" sz="quarter" idx="36"/>
          </p:nvPr>
        </p:nvSpPr>
        <p:spPr/>
        <p:txBody>
          <a:bodyPr/>
          <a:lstStyle>
            <a:lvl1pPr>
              <a:defRPr/>
            </a:lvl1pPr>
          </a:lstStyle>
          <a:p>
            <a:fld id="{4835DA82-056E-9542-8819-BE1B86DFF077}" type="slidenum">
              <a:rPr lang="en-US" altLang="en-US"/>
              <a:pPr/>
              <a:t>‹#›</a:t>
            </a:fld>
            <a:endParaRPr lang="en-US" altLang="en-US"/>
          </a:p>
        </p:txBody>
      </p:sp>
      <p:sp>
        <p:nvSpPr>
          <p:cNvPr id="12" name="Footer Placeholder 12"/>
          <p:cNvSpPr>
            <a:spLocks noGrp="1"/>
          </p:cNvSpPr>
          <p:nvPr>
            <p:ph type="ftr" sz="quarter" idx="3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275799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9" name="Content Placeholder 10"/>
          <p:cNvSpPr>
            <a:spLocks noGrp="1"/>
          </p:cNvSpPr>
          <p:nvPr>
            <p:ph sz="quarter" idx="16"/>
          </p:nvPr>
        </p:nvSpPr>
        <p:spPr>
          <a:xfrm>
            <a:off x="381000" y="1417320"/>
            <a:ext cx="41148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p:cNvSpPr>
            <a:spLocks noGrp="1"/>
          </p:cNvSpPr>
          <p:nvPr>
            <p:ph sz="quarter" idx="17"/>
          </p:nvPr>
        </p:nvSpPr>
        <p:spPr>
          <a:xfrm>
            <a:off x="4648200" y="1417320"/>
            <a:ext cx="41148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9"/>
          <p:cNvSpPr>
            <a:spLocks noGrp="1"/>
          </p:cNvSpPr>
          <p:nvPr>
            <p:ph type="sldNum" sz="quarter" idx="18"/>
          </p:nvPr>
        </p:nvSpPr>
        <p:spPr/>
        <p:txBody>
          <a:bodyPr/>
          <a:lstStyle>
            <a:lvl1pPr>
              <a:defRPr/>
            </a:lvl1pPr>
          </a:lstStyle>
          <a:p>
            <a:fld id="{463EAD6B-1B79-144E-A805-1CA6FF1F03FA}" type="slidenum">
              <a:rPr lang="en-US" altLang="en-US"/>
              <a:pPr/>
              <a:t>‹#›</a:t>
            </a:fld>
            <a:endParaRPr lang="en-US" altLang="en-US" dirty="0"/>
          </a:p>
        </p:txBody>
      </p:sp>
      <p:sp>
        <p:nvSpPr>
          <p:cNvPr id="6" name="Footer Placeholder 12"/>
          <p:cNvSpPr>
            <a:spLocks noGrp="1"/>
          </p:cNvSpPr>
          <p:nvPr>
            <p:ph type="ftr" sz="quarter" idx="19"/>
          </p:nvPr>
        </p:nvSpPr>
        <p:spPr/>
        <p:txBody>
          <a:bodyPr/>
          <a:lstStyle>
            <a:lvl1pPr>
              <a:defRPr/>
            </a:lvl1pPr>
          </a:lstStyle>
          <a:p>
            <a:pPr>
              <a:defRPr/>
            </a:pPr>
            <a:r>
              <a:rPr lang="en-US"/>
              <a:t>Market Efficiency</a:t>
            </a:r>
          </a:p>
        </p:txBody>
      </p:sp>
      <p:sp>
        <p:nvSpPr>
          <p:cNvPr id="2" name="TextBox 1"/>
          <p:cNvSpPr txBox="1"/>
          <p:nvPr userDrawn="1"/>
        </p:nvSpPr>
        <p:spPr>
          <a:xfrm>
            <a:off x="2061030" y="537029"/>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20150980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trix">
    <p:spTree>
      <p:nvGrpSpPr>
        <p:cNvPr id="1" name=""/>
        <p:cNvGrpSpPr/>
        <p:nvPr/>
      </p:nvGrpSpPr>
      <p:grpSpPr>
        <a:xfrm>
          <a:off x="0" y="0"/>
          <a:ext cx="0" cy="0"/>
          <a:chOff x="0" y="0"/>
          <a:chExt cx="0" cy="0"/>
        </a:xfrm>
      </p:grpSpPr>
      <p:sp>
        <p:nvSpPr>
          <p:cNvPr id="11" name="AutoShape 8"/>
          <p:cNvSpPr>
            <a:spLocks noChangeArrowheads="1"/>
          </p:cNvSpPr>
          <p:nvPr userDrawn="1"/>
        </p:nvSpPr>
        <p:spPr bwMode="auto">
          <a:xfrm rot="5400000">
            <a:off x="5297488" y="3346450"/>
            <a:ext cx="4406900" cy="13716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2" name="AutoShape 4"/>
          <p:cNvSpPr>
            <a:spLocks noChangeArrowheads="1"/>
          </p:cNvSpPr>
          <p:nvPr userDrawn="1"/>
        </p:nvSpPr>
        <p:spPr bwMode="auto">
          <a:xfrm rot="5400000">
            <a:off x="-760413"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3" name="AutoShape 5"/>
          <p:cNvSpPr>
            <a:spLocks noChangeArrowheads="1"/>
          </p:cNvSpPr>
          <p:nvPr userDrawn="1"/>
        </p:nvSpPr>
        <p:spPr bwMode="auto">
          <a:xfrm rot="5400000">
            <a:off x="754063"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4" name="AutoShape 6"/>
          <p:cNvSpPr>
            <a:spLocks noChangeArrowheads="1"/>
          </p:cNvSpPr>
          <p:nvPr userDrawn="1"/>
        </p:nvSpPr>
        <p:spPr bwMode="auto">
          <a:xfrm rot="5400000">
            <a:off x="2266951" y="3351213"/>
            <a:ext cx="4416425" cy="13716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5" name="AutoShape 7"/>
          <p:cNvSpPr>
            <a:spLocks noChangeArrowheads="1"/>
          </p:cNvSpPr>
          <p:nvPr userDrawn="1"/>
        </p:nvSpPr>
        <p:spPr bwMode="auto">
          <a:xfrm rot="5400000">
            <a:off x="3781426"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7" name="Text Placeholder 16"/>
          <p:cNvSpPr>
            <a:spLocks noGrp="1"/>
          </p:cNvSpPr>
          <p:nvPr>
            <p:ph type="body" sz="quarter" idx="10"/>
          </p:nvPr>
        </p:nvSpPr>
        <p:spPr>
          <a:xfrm>
            <a:off x="762000" y="1417320"/>
            <a:ext cx="1371600" cy="457200"/>
          </a:xfrm>
          <a:prstGeom prst="rect">
            <a:avLst/>
          </a:prstGeom>
          <a:solidFill>
            <a:srgbClr val="4D4D4D"/>
          </a:solidFill>
        </p:spPr>
        <p:txBody>
          <a:bodyPr anchor="ctr"/>
          <a:lstStyle>
            <a:lvl1pPr marL="0" indent="0" algn="ctr">
              <a:spcBef>
                <a:spcPts val="0"/>
              </a:spcBef>
              <a:buNone/>
              <a:defRPr sz="900" b="1">
                <a:solidFill>
                  <a:srgbClr val="FFFFFF"/>
                </a:solidFill>
              </a:defRPr>
            </a:lvl1pPr>
          </a:lstStyle>
          <a:p>
            <a:pPr lvl="0"/>
            <a:r>
              <a:rPr lang="en-US"/>
              <a:t>Click to edit Master text styles</a:t>
            </a:r>
          </a:p>
        </p:txBody>
      </p:sp>
      <p:sp>
        <p:nvSpPr>
          <p:cNvPr id="18" name="Text Placeholder 16"/>
          <p:cNvSpPr>
            <a:spLocks noGrp="1"/>
          </p:cNvSpPr>
          <p:nvPr>
            <p:ph type="body" sz="quarter" idx="11"/>
          </p:nvPr>
        </p:nvSpPr>
        <p:spPr>
          <a:xfrm>
            <a:off x="2276475"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9" name="Text Placeholder 16"/>
          <p:cNvSpPr>
            <a:spLocks noGrp="1"/>
          </p:cNvSpPr>
          <p:nvPr>
            <p:ph type="body" sz="quarter" idx="12"/>
          </p:nvPr>
        </p:nvSpPr>
        <p:spPr>
          <a:xfrm>
            <a:off x="3789363"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6"/>
          <p:cNvSpPr>
            <a:spLocks noGrp="1"/>
          </p:cNvSpPr>
          <p:nvPr>
            <p:ph type="body" sz="quarter" idx="13"/>
          </p:nvPr>
        </p:nvSpPr>
        <p:spPr>
          <a:xfrm>
            <a:off x="5303838"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1" name="Text Placeholder 16"/>
          <p:cNvSpPr>
            <a:spLocks noGrp="1"/>
          </p:cNvSpPr>
          <p:nvPr>
            <p:ph type="body" sz="quarter" idx="14"/>
          </p:nvPr>
        </p:nvSpPr>
        <p:spPr>
          <a:xfrm>
            <a:off x="6815138"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6" name="Text Placeholder 19"/>
          <p:cNvSpPr>
            <a:spLocks noGrp="1"/>
          </p:cNvSpPr>
          <p:nvPr>
            <p:ph type="body" sz="quarter" idx="15"/>
          </p:nvPr>
        </p:nvSpPr>
        <p:spPr>
          <a:xfrm>
            <a:off x="609600" y="2133601"/>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marL="514350">
              <a:buClr>
                <a:srgbClr val="B01C2E"/>
              </a:buClr>
              <a:buFont typeface="Arial" pitchFamily="34" charset="0"/>
              <a:buChar char="–"/>
              <a:defRPr sz="900"/>
            </a:lvl4pPr>
          </a:lstStyle>
          <a:p>
            <a:pPr lvl="0"/>
            <a:r>
              <a:rPr lang="en-US"/>
              <a:t>Click to edit Master text styles</a:t>
            </a:r>
          </a:p>
          <a:p>
            <a:pPr lvl="1"/>
            <a:r>
              <a:rPr lang="en-US"/>
              <a:t>Second level</a:t>
            </a:r>
          </a:p>
          <a:p>
            <a:pPr lvl="2"/>
            <a:r>
              <a:rPr lang="en-US"/>
              <a:t>Third level</a:t>
            </a:r>
          </a:p>
        </p:txBody>
      </p:sp>
      <p:sp>
        <p:nvSpPr>
          <p:cNvPr id="31" name="Text Placeholder 19"/>
          <p:cNvSpPr>
            <a:spLocks noGrp="1"/>
          </p:cNvSpPr>
          <p:nvPr>
            <p:ph type="body" sz="quarter" idx="21"/>
          </p:nvPr>
        </p:nvSpPr>
        <p:spPr>
          <a:xfrm>
            <a:off x="609600" y="3390901"/>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22"/>
          </p:nvPr>
        </p:nvSpPr>
        <p:spPr>
          <a:xfrm>
            <a:off x="609600" y="4648200"/>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2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23"/>
          </p:nvPr>
        </p:nvSpPr>
        <p:spPr/>
        <p:txBody>
          <a:bodyPr/>
          <a:lstStyle>
            <a:lvl1pPr>
              <a:defRPr/>
            </a:lvl1pPr>
          </a:lstStyle>
          <a:p>
            <a:fld id="{4755A724-3117-D848-90FF-6F79FEC20653}" type="slidenum">
              <a:rPr lang="en-US" altLang="en-US"/>
              <a:pPr/>
              <a:t>‹#›</a:t>
            </a:fld>
            <a:endParaRPr lang="en-US" altLang="en-US"/>
          </a:p>
        </p:txBody>
      </p:sp>
      <p:sp>
        <p:nvSpPr>
          <p:cNvPr id="22" name="Footer Placeholder 21"/>
          <p:cNvSpPr>
            <a:spLocks noGrp="1"/>
          </p:cNvSpPr>
          <p:nvPr>
            <p:ph type="ftr" sz="quarter" idx="24"/>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8790497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Blocks - Chevrons resulting From">
    <p:spTree>
      <p:nvGrpSpPr>
        <p:cNvPr id="1" name=""/>
        <p:cNvGrpSpPr/>
        <p:nvPr/>
      </p:nvGrpSpPr>
      <p:grpSpPr>
        <a:xfrm>
          <a:off x="0" y="0"/>
          <a:ext cx="0" cy="0"/>
          <a:chOff x="0" y="0"/>
          <a:chExt cx="0" cy="0"/>
        </a:xfrm>
      </p:grpSpPr>
      <p:sp>
        <p:nvSpPr>
          <p:cNvPr id="21" name="Text Placeholder 12"/>
          <p:cNvSpPr>
            <a:spLocks noGrp="1"/>
          </p:cNvSpPr>
          <p:nvPr>
            <p:ph type="body" sz="quarter" idx="18"/>
          </p:nvPr>
        </p:nvSpPr>
        <p:spPr>
          <a:xfrm>
            <a:off x="3273552" y="1444752"/>
            <a:ext cx="2596896" cy="3968496"/>
          </a:xfrm>
          <a:prstGeom prst="rect">
            <a:avLst/>
          </a:prstGeom>
        </p:spPr>
        <p:txBody>
          <a:bodyPr wrap="square" lIns="640080" rIns="640080" anchor="ctr" anchorCtr="1">
            <a:noAutofit/>
          </a:bodyPr>
          <a:lstStyle>
            <a:lvl1pPr marL="0" indent="0" algn="ctr">
              <a:spcBef>
                <a:spcPts val="0"/>
              </a:spcBef>
              <a:spcAft>
                <a:spcPts val="0"/>
              </a:spcAft>
              <a:buNone/>
              <a:defRPr sz="900" b="1"/>
            </a:lvl1pPr>
          </a:lstStyle>
          <a:p>
            <a:pPr lvl="0"/>
            <a:r>
              <a:rPr lang="en-US"/>
              <a:t>Click to edit Master text styles</a:t>
            </a:r>
          </a:p>
        </p:txBody>
      </p:sp>
      <p:sp>
        <p:nvSpPr>
          <p:cNvPr id="14" name="Text Placeholder 19"/>
          <p:cNvSpPr>
            <a:spLocks noGrp="1"/>
          </p:cNvSpPr>
          <p:nvPr>
            <p:ph type="body" sz="quarter" idx="15"/>
          </p:nvPr>
        </p:nvSpPr>
        <p:spPr>
          <a:xfrm>
            <a:off x="5370576" y="152400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8" name="Text Placeholder 19"/>
          <p:cNvSpPr>
            <a:spLocks noGrp="1"/>
          </p:cNvSpPr>
          <p:nvPr>
            <p:ph type="body" sz="quarter" idx="31"/>
          </p:nvPr>
        </p:nvSpPr>
        <p:spPr>
          <a:xfrm flipH="1">
            <a:off x="609600" y="152400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5370576" y="255016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0" name="Text Placeholder 19"/>
          <p:cNvSpPr>
            <a:spLocks noGrp="1"/>
          </p:cNvSpPr>
          <p:nvPr>
            <p:ph type="body" sz="quarter" idx="33"/>
          </p:nvPr>
        </p:nvSpPr>
        <p:spPr>
          <a:xfrm flipH="1">
            <a:off x="609600" y="255016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8" name="Text Placeholder 19"/>
          <p:cNvSpPr>
            <a:spLocks noGrp="1"/>
          </p:cNvSpPr>
          <p:nvPr>
            <p:ph type="body" sz="quarter" idx="34"/>
          </p:nvPr>
        </p:nvSpPr>
        <p:spPr>
          <a:xfrm>
            <a:off x="5370576" y="357632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35"/>
          </p:nvPr>
        </p:nvSpPr>
        <p:spPr>
          <a:xfrm flipH="1">
            <a:off x="609600" y="357632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3" name="Text Placeholder 19"/>
          <p:cNvSpPr>
            <a:spLocks noGrp="1"/>
          </p:cNvSpPr>
          <p:nvPr>
            <p:ph type="body" sz="quarter" idx="36"/>
          </p:nvPr>
        </p:nvSpPr>
        <p:spPr>
          <a:xfrm>
            <a:off x="5370576" y="460248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4" name="Text Placeholder 19"/>
          <p:cNvSpPr>
            <a:spLocks noGrp="1"/>
          </p:cNvSpPr>
          <p:nvPr>
            <p:ph type="body" sz="quarter" idx="37"/>
          </p:nvPr>
        </p:nvSpPr>
        <p:spPr>
          <a:xfrm flipH="1">
            <a:off x="609600" y="460248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2" name="Slide Number Placeholder 9"/>
          <p:cNvSpPr>
            <a:spLocks noGrp="1"/>
          </p:cNvSpPr>
          <p:nvPr>
            <p:ph type="sldNum" sz="quarter" idx="38"/>
          </p:nvPr>
        </p:nvSpPr>
        <p:spPr/>
        <p:txBody>
          <a:bodyPr/>
          <a:lstStyle>
            <a:lvl1pPr>
              <a:defRPr/>
            </a:lvl1pPr>
          </a:lstStyle>
          <a:p>
            <a:fld id="{BA6B416F-5AE6-D74C-AE38-5D34E63DFA9A}" type="slidenum">
              <a:rPr lang="en-US" altLang="en-US"/>
              <a:pPr/>
              <a:t>‹#›</a:t>
            </a:fld>
            <a:endParaRPr lang="en-US" altLang="en-US"/>
          </a:p>
        </p:txBody>
      </p:sp>
      <p:sp>
        <p:nvSpPr>
          <p:cNvPr id="15" name="Footer Placeholder 12"/>
          <p:cNvSpPr>
            <a:spLocks noGrp="1"/>
          </p:cNvSpPr>
          <p:nvPr>
            <p:ph type="ftr" sz="quarter" idx="39"/>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1410785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Blocks - Chevrons leading to">
    <p:spTree>
      <p:nvGrpSpPr>
        <p:cNvPr id="1" name=""/>
        <p:cNvGrpSpPr/>
        <p:nvPr/>
      </p:nvGrpSpPr>
      <p:grpSpPr>
        <a:xfrm>
          <a:off x="0" y="0"/>
          <a:ext cx="0" cy="0"/>
          <a:chOff x="0" y="0"/>
          <a:chExt cx="0" cy="0"/>
        </a:xfrm>
      </p:grpSpPr>
      <p:sp>
        <p:nvSpPr>
          <p:cNvPr id="19" name="Text Placeholder 12"/>
          <p:cNvSpPr>
            <a:spLocks noGrp="1"/>
          </p:cNvSpPr>
          <p:nvPr>
            <p:ph type="body" sz="quarter" idx="18"/>
          </p:nvPr>
        </p:nvSpPr>
        <p:spPr>
          <a:xfrm>
            <a:off x="6248400" y="1420504"/>
            <a:ext cx="2587752" cy="48006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vl6pPr marL="836676">
              <a:buClr>
                <a:srgbClr val="B01C1A"/>
              </a:buClr>
              <a:buFont typeface="Arial" pitchFamily="34" charset="0"/>
              <a:buChar char="–"/>
              <a:defRPr sz="9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9"/>
          <p:cNvSpPr>
            <a:spLocks noGrp="1"/>
          </p:cNvSpPr>
          <p:nvPr>
            <p:ph type="body" sz="quarter" idx="15"/>
          </p:nvPr>
        </p:nvSpPr>
        <p:spPr>
          <a:xfrm>
            <a:off x="502920" y="15544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1" name="Text Placeholder 19"/>
          <p:cNvSpPr>
            <a:spLocks noGrp="1"/>
          </p:cNvSpPr>
          <p:nvPr>
            <p:ph type="body" sz="quarter" idx="21"/>
          </p:nvPr>
        </p:nvSpPr>
        <p:spPr>
          <a:xfrm>
            <a:off x="502920" y="27482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Text Placeholder 19"/>
          <p:cNvSpPr>
            <a:spLocks noGrp="1"/>
          </p:cNvSpPr>
          <p:nvPr>
            <p:ph type="body" sz="quarter" idx="22"/>
          </p:nvPr>
        </p:nvSpPr>
        <p:spPr>
          <a:xfrm>
            <a:off x="502920" y="39420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23"/>
          </p:nvPr>
        </p:nvSpPr>
        <p:spPr>
          <a:xfrm>
            <a:off x="502920" y="51358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24"/>
          </p:nvPr>
        </p:nvSpPr>
        <p:spPr/>
        <p:txBody>
          <a:bodyPr/>
          <a:lstStyle>
            <a:lvl1pPr>
              <a:defRPr/>
            </a:lvl1pPr>
          </a:lstStyle>
          <a:p>
            <a:fld id="{12EFD6B5-614C-464C-AC16-8E45A0815BB5}" type="slidenum">
              <a:rPr lang="en-US" altLang="en-US"/>
              <a:pPr/>
              <a:t>‹#›</a:t>
            </a:fld>
            <a:endParaRPr lang="en-US" altLang="en-US"/>
          </a:p>
        </p:txBody>
      </p:sp>
      <p:sp>
        <p:nvSpPr>
          <p:cNvPr id="13" name="Footer Placeholder 12"/>
          <p:cNvSpPr>
            <a:spLocks noGrp="1"/>
          </p:cNvSpPr>
          <p:nvPr>
            <p:ph type="ftr" sz="quarter" idx="2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7565026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ases and threads with arrows">
    <p:spTree>
      <p:nvGrpSpPr>
        <p:cNvPr id="1" name=""/>
        <p:cNvGrpSpPr/>
        <p:nvPr/>
      </p:nvGrpSpPr>
      <p:grpSpPr>
        <a:xfrm>
          <a:off x="0" y="0"/>
          <a:ext cx="0" cy="0"/>
          <a:chOff x="0" y="0"/>
          <a:chExt cx="0" cy="0"/>
        </a:xfrm>
      </p:grpSpPr>
      <p:sp>
        <p:nvSpPr>
          <p:cNvPr id="32" name="Text Placeholder 19"/>
          <p:cNvSpPr>
            <a:spLocks noGrp="1"/>
          </p:cNvSpPr>
          <p:nvPr>
            <p:ph type="body" sz="quarter" idx="15"/>
          </p:nvPr>
        </p:nvSpPr>
        <p:spPr>
          <a:xfrm>
            <a:off x="304800" y="2362200"/>
            <a:ext cx="6117336"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3" name="Text Placeholder 19"/>
          <p:cNvSpPr>
            <a:spLocks noGrp="1"/>
          </p:cNvSpPr>
          <p:nvPr>
            <p:ph type="body" sz="quarter" idx="33"/>
          </p:nvPr>
        </p:nvSpPr>
        <p:spPr>
          <a:xfrm>
            <a:off x="304800" y="3491484"/>
            <a:ext cx="6096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6" name="Text Placeholder 19"/>
          <p:cNvSpPr>
            <a:spLocks noGrp="1"/>
          </p:cNvSpPr>
          <p:nvPr>
            <p:ph type="body" sz="quarter" idx="34"/>
          </p:nvPr>
        </p:nvSpPr>
        <p:spPr>
          <a:xfrm>
            <a:off x="304800" y="4620768"/>
            <a:ext cx="6096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26" name="Text Placeholder 25"/>
          <p:cNvSpPr>
            <a:spLocks noGrp="1"/>
          </p:cNvSpPr>
          <p:nvPr>
            <p:ph type="body" sz="quarter" idx="21"/>
          </p:nvPr>
        </p:nvSpPr>
        <p:spPr>
          <a:xfrm>
            <a:off x="6411433" y="1417320"/>
            <a:ext cx="2103120" cy="429768"/>
          </a:xfrm>
          <a:prstGeom prst="rect">
            <a:avLst/>
          </a:prstGeom>
          <a:solidFill>
            <a:srgbClr val="B01C2E"/>
          </a:solidFill>
          <a:ln>
            <a:solidFill>
              <a:srgbClr val="B01C2E"/>
            </a:solidFill>
          </a:ln>
        </p:spPr>
        <p:txBody>
          <a:bodyPr anchor="ctr"/>
          <a:lstStyle>
            <a:lvl1pPr algn="ctr">
              <a:buNone/>
              <a:defRPr sz="900" b="1">
                <a:solidFill>
                  <a:srgbClr val="FFFFFF"/>
                </a:solidFill>
              </a:defRPr>
            </a:lvl1pPr>
          </a:lstStyle>
          <a:p>
            <a:pPr lvl="0"/>
            <a:r>
              <a:rPr lang="en-US"/>
              <a:t>Click to edit Master text styles</a:t>
            </a:r>
          </a:p>
        </p:txBody>
      </p:sp>
      <p:sp>
        <p:nvSpPr>
          <p:cNvPr id="17" name="Text Placeholder 12"/>
          <p:cNvSpPr>
            <a:spLocks noGrp="1"/>
          </p:cNvSpPr>
          <p:nvPr>
            <p:ph type="body" sz="quarter" idx="27"/>
          </p:nvPr>
        </p:nvSpPr>
        <p:spPr>
          <a:xfrm>
            <a:off x="4391025"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2"/>
          <p:cNvSpPr>
            <a:spLocks noGrp="1"/>
          </p:cNvSpPr>
          <p:nvPr>
            <p:ph type="body" sz="quarter" idx="28"/>
          </p:nvPr>
        </p:nvSpPr>
        <p:spPr>
          <a:xfrm>
            <a:off x="2774061"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p:cNvSpPr>
            <a:spLocks noGrp="1"/>
          </p:cNvSpPr>
          <p:nvPr>
            <p:ph type="body" sz="quarter" idx="29"/>
          </p:nvPr>
        </p:nvSpPr>
        <p:spPr>
          <a:xfrm>
            <a:off x="1157097"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5"/>
          <p:cNvSpPr>
            <a:spLocks noGrp="1"/>
          </p:cNvSpPr>
          <p:nvPr>
            <p:ph type="body" sz="quarter" idx="30"/>
          </p:nvPr>
        </p:nvSpPr>
        <p:spPr>
          <a:xfrm>
            <a:off x="1157097"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1" name="Text Placeholder 25"/>
          <p:cNvSpPr>
            <a:spLocks noGrp="1"/>
          </p:cNvSpPr>
          <p:nvPr>
            <p:ph type="body" sz="quarter" idx="31"/>
          </p:nvPr>
        </p:nvSpPr>
        <p:spPr>
          <a:xfrm>
            <a:off x="2774061"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5" name="Text Placeholder 25"/>
          <p:cNvSpPr>
            <a:spLocks noGrp="1"/>
          </p:cNvSpPr>
          <p:nvPr>
            <p:ph type="body" sz="quarter" idx="32"/>
          </p:nvPr>
        </p:nvSpPr>
        <p:spPr>
          <a:xfrm>
            <a:off x="4391025"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Content Placeholder 10"/>
          <p:cNvSpPr>
            <a:spLocks noGrp="1"/>
          </p:cNvSpPr>
          <p:nvPr>
            <p:ph sz="quarter" idx="20"/>
          </p:nvPr>
        </p:nvSpPr>
        <p:spPr>
          <a:xfrm>
            <a:off x="6411433" y="1861185"/>
            <a:ext cx="2103120" cy="420624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14" name="Slide Number Placeholder 9"/>
          <p:cNvSpPr>
            <a:spLocks noGrp="1"/>
          </p:cNvSpPr>
          <p:nvPr>
            <p:ph type="sldNum" sz="quarter" idx="35"/>
          </p:nvPr>
        </p:nvSpPr>
        <p:spPr/>
        <p:txBody>
          <a:bodyPr/>
          <a:lstStyle>
            <a:lvl1pPr>
              <a:defRPr/>
            </a:lvl1pPr>
          </a:lstStyle>
          <a:p>
            <a:fld id="{08AE5534-AA48-F74E-87DE-645A72BA9DD1}" type="slidenum">
              <a:rPr lang="en-US" altLang="en-US"/>
              <a:pPr/>
              <a:t>‹#›</a:t>
            </a:fld>
            <a:endParaRPr lang="en-US" altLang="en-US"/>
          </a:p>
        </p:txBody>
      </p:sp>
      <p:sp>
        <p:nvSpPr>
          <p:cNvPr id="22" name="Footer Placeholder 12"/>
          <p:cNvSpPr>
            <a:spLocks noGrp="1"/>
          </p:cNvSpPr>
          <p:nvPr>
            <p:ph type="ftr" sz="quarter" idx="36"/>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4455228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ject Phases">
    <p:spTree>
      <p:nvGrpSpPr>
        <p:cNvPr id="1" name=""/>
        <p:cNvGrpSpPr/>
        <p:nvPr/>
      </p:nvGrpSpPr>
      <p:grpSpPr>
        <a:xfrm>
          <a:off x="0" y="0"/>
          <a:ext cx="0" cy="0"/>
          <a:chOff x="0" y="0"/>
          <a:chExt cx="0" cy="0"/>
        </a:xfrm>
      </p:grpSpPr>
      <p:sp>
        <p:nvSpPr>
          <p:cNvPr id="15" name="Freeform 11"/>
          <p:cNvSpPr>
            <a:spLocks/>
          </p:cNvSpPr>
          <p:nvPr userDrawn="1"/>
        </p:nvSpPr>
        <p:spPr bwMode="auto">
          <a:xfrm>
            <a:off x="3068639" y="1981202"/>
            <a:ext cx="2536825" cy="339725"/>
          </a:xfrm>
          <a:custGeom>
            <a:avLst/>
            <a:gdLst>
              <a:gd name="T0" fmla="*/ 0 w 2536891"/>
              <a:gd name="T1" fmla="*/ 0 h 488372"/>
              <a:gd name="T2" fmla="*/ 1942613 w 2536891"/>
              <a:gd name="T3" fmla="*/ 0 h 488372"/>
              <a:gd name="T4" fmla="*/ 2455867 w 2536891"/>
              <a:gd name="T5" fmla="*/ 200 h 488372"/>
              <a:gd name="T6" fmla="*/ 2536627 w 2536891"/>
              <a:gd name="T7" fmla="*/ 114356 h 488372"/>
              <a:gd name="T8" fmla="*/ 131751 w 2536891"/>
              <a:gd name="T9" fmla="*/ 114356 h 488372"/>
              <a:gd name="T10" fmla="*/ 81090 w 2536891"/>
              <a:gd name="T11" fmla="*/ 113442 h 488372"/>
              <a:gd name="T12" fmla="*/ 0 w 2536891"/>
              <a:gd name="T13" fmla="*/ 0 h 4883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6891" h="488372">
                <a:moveTo>
                  <a:pt x="0" y="0"/>
                </a:moveTo>
                <a:lnTo>
                  <a:pt x="1942817" y="0"/>
                </a:lnTo>
                <a:lnTo>
                  <a:pt x="2456123" y="856"/>
                </a:lnTo>
                <a:lnTo>
                  <a:pt x="2536891" y="488372"/>
                </a:lnTo>
                <a:lnTo>
                  <a:pt x="131763" y="488372"/>
                </a:lnTo>
                <a:lnTo>
                  <a:pt x="81098" y="484467"/>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17" name="Freeform 13"/>
          <p:cNvSpPr>
            <a:spLocks/>
          </p:cNvSpPr>
          <p:nvPr userDrawn="1"/>
        </p:nvSpPr>
        <p:spPr bwMode="auto">
          <a:xfrm>
            <a:off x="457201" y="1982790"/>
            <a:ext cx="2530475" cy="339725"/>
          </a:xfrm>
          <a:custGeom>
            <a:avLst/>
            <a:gdLst>
              <a:gd name="T0" fmla="*/ 0 w 2529680"/>
              <a:gd name="T1" fmla="*/ 0 h 488372"/>
              <a:gd name="T2" fmla="*/ 1945261 w 2529680"/>
              <a:gd name="T3" fmla="*/ 0 h 488372"/>
              <a:gd name="T4" fmla="*/ 2463980 w 2529680"/>
              <a:gd name="T5" fmla="*/ 200 h 488372"/>
              <a:gd name="T6" fmla="*/ 2532861 w 2529680"/>
              <a:gd name="T7" fmla="*/ 113442 h 488372"/>
              <a:gd name="T8" fmla="*/ 0 w 2529680"/>
              <a:gd name="T9" fmla="*/ 114356 h 488372"/>
              <a:gd name="T10" fmla="*/ 0 w 2529680"/>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29680" h="488372">
                <a:moveTo>
                  <a:pt x="0" y="0"/>
                </a:moveTo>
                <a:lnTo>
                  <a:pt x="1942817" y="0"/>
                </a:lnTo>
                <a:lnTo>
                  <a:pt x="2460885" y="856"/>
                </a:lnTo>
                <a:lnTo>
                  <a:pt x="2529680" y="484467"/>
                </a:lnTo>
                <a:lnTo>
                  <a:pt x="0"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1" name="Freeform 14"/>
          <p:cNvSpPr>
            <a:spLocks/>
          </p:cNvSpPr>
          <p:nvPr userDrawn="1"/>
        </p:nvSpPr>
        <p:spPr bwMode="auto">
          <a:xfrm>
            <a:off x="5684839" y="1981202"/>
            <a:ext cx="2871787" cy="339725"/>
          </a:xfrm>
          <a:custGeom>
            <a:avLst/>
            <a:gdLst>
              <a:gd name="T0" fmla="*/ 0 w 2996886"/>
              <a:gd name="T1" fmla="*/ 0 h 488372"/>
              <a:gd name="T2" fmla="*/ 1638173 w 2996886"/>
              <a:gd name="T3" fmla="*/ 0 h 488372"/>
              <a:gd name="T4" fmla="*/ 2526959 w 2996886"/>
              <a:gd name="T5" fmla="*/ 200 h 488372"/>
              <a:gd name="T6" fmla="*/ 2525539 w 2996886"/>
              <a:gd name="T7" fmla="*/ 114356 h 488372"/>
              <a:gd name="T8" fmla="*/ 60236 w 2996886"/>
              <a:gd name="T9" fmla="*/ 114356 h 488372"/>
              <a:gd name="T10" fmla="*/ 0 w 2996886"/>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6886" h="488372">
                <a:moveTo>
                  <a:pt x="0" y="0"/>
                </a:moveTo>
                <a:lnTo>
                  <a:pt x="1942817" y="0"/>
                </a:lnTo>
                <a:lnTo>
                  <a:pt x="2996886" y="855"/>
                </a:lnTo>
                <a:cubicBezTo>
                  <a:pt x="2996325" y="163361"/>
                  <a:pt x="2995763" y="325866"/>
                  <a:pt x="2995202" y="488372"/>
                </a:cubicBezTo>
                <a:lnTo>
                  <a:pt x="71438"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8" name="Text Placeholder 12"/>
          <p:cNvSpPr>
            <a:spLocks noGrp="1"/>
          </p:cNvSpPr>
          <p:nvPr>
            <p:ph type="body" sz="quarter" idx="16"/>
          </p:nvPr>
        </p:nvSpPr>
        <p:spPr bwMode="gray">
          <a:xfrm>
            <a:off x="5680886" y="1983087"/>
            <a:ext cx="2875741" cy="1903112"/>
          </a:xfrm>
          <a:custGeom>
            <a:avLst/>
            <a:gdLst>
              <a:gd name="connsiteX0" fmla="*/ 0 w 2674468"/>
              <a:gd name="connsiteY0" fmla="*/ 0 h 1724992"/>
              <a:gd name="connsiteX1" fmla="*/ 2472747 w 2674468"/>
              <a:gd name="connsiteY1" fmla="*/ 0 h 1724992"/>
              <a:gd name="connsiteX2" fmla="*/ 2674468 w 2674468"/>
              <a:gd name="connsiteY2" fmla="*/ 862496 h 1724992"/>
              <a:gd name="connsiteX3" fmla="*/ 2472747 w 2674468"/>
              <a:gd name="connsiteY3" fmla="*/ 1724992 h 1724992"/>
              <a:gd name="connsiteX4" fmla="*/ 0 w 2674468"/>
              <a:gd name="connsiteY4" fmla="*/ 1724992 h 1724992"/>
              <a:gd name="connsiteX5" fmla="*/ 201721 w 2674468"/>
              <a:gd name="connsiteY5" fmla="*/ 862496 h 1724992"/>
              <a:gd name="connsiteX6" fmla="*/ 0 w 2674468"/>
              <a:gd name="connsiteY6"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201721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747" h="1724992">
                <a:moveTo>
                  <a:pt x="0" y="0"/>
                </a:moveTo>
                <a:lnTo>
                  <a:pt x="2472747" y="0"/>
                </a:lnTo>
                <a:lnTo>
                  <a:pt x="2472747" y="1724992"/>
                </a:lnTo>
                <a:lnTo>
                  <a:pt x="0" y="1724992"/>
                </a:lnTo>
                <a:lnTo>
                  <a:pt x="169327" y="862496"/>
                </a:lnTo>
                <a:lnTo>
                  <a:pt x="0" y="0"/>
                </a:lnTo>
                <a:close/>
              </a:path>
            </a:pathLst>
          </a:custGeom>
          <a:noFill/>
          <a:ln w="6350">
            <a:solidFill>
              <a:srgbClr val="A9A9A9"/>
            </a:solidFill>
            <a:miter lim="800000"/>
            <a:headEnd/>
            <a:tailEnd/>
          </a:ln>
        </p:spPr>
        <p:txBody>
          <a:bodyPr lIns="411480" tIns="457200" rIns="137160" bIns="137160"/>
          <a:lstStyle>
            <a:lvl1pPr marL="128588" indent="-128588">
              <a:buClr>
                <a:srgbClr val="B01C2E"/>
              </a:buClr>
              <a:buFont typeface="Wingdings 2" pitchFamily="18" charset="2"/>
              <a:buChar char=""/>
              <a:defRPr sz="90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2"/>
          <p:cNvSpPr>
            <a:spLocks noGrp="1"/>
          </p:cNvSpPr>
          <p:nvPr>
            <p:ph type="body" sz="quarter" idx="33"/>
          </p:nvPr>
        </p:nvSpPr>
        <p:spPr>
          <a:xfrm>
            <a:off x="3068559" y="1983087"/>
            <a:ext cx="2674468" cy="1903112"/>
          </a:xfrm>
          <a:prstGeom prst="chevron">
            <a:avLst>
              <a:gd name="adj" fmla="val 10431"/>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21"/>
          </p:nvPr>
        </p:nvSpPr>
        <p:spPr>
          <a:xfrm>
            <a:off x="457200" y="4038600"/>
            <a:ext cx="8077200" cy="310896"/>
          </a:xfrm>
          <a:prstGeom prst="rect">
            <a:avLst/>
          </a:prstGeom>
          <a:solidFill>
            <a:srgbClr val="4D4D4D"/>
          </a:solidFill>
          <a:ln>
            <a:noFill/>
          </a:ln>
        </p:spPr>
        <p:txBody>
          <a:bodyPr anchor="ctr" anchorCtr="1"/>
          <a:lstStyle>
            <a:lvl1pPr marL="0" indent="0" algn="ctr">
              <a:buNone/>
              <a:defRPr sz="900" b="1">
                <a:solidFill>
                  <a:srgbClr val="FFFFFF"/>
                </a:solidFill>
              </a:defRPr>
            </a:lvl1pPr>
          </a:lstStyle>
          <a:p>
            <a:pPr lvl="0"/>
            <a:r>
              <a:rPr lang="en-US"/>
              <a:t>Click to edit Master text styles</a:t>
            </a:r>
          </a:p>
        </p:txBody>
      </p:sp>
      <p:sp>
        <p:nvSpPr>
          <p:cNvPr id="18" name="Text Placeholder 15"/>
          <p:cNvSpPr>
            <a:spLocks noGrp="1"/>
          </p:cNvSpPr>
          <p:nvPr>
            <p:ph type="body" sz="quarter" idx="23"/>
          </p:nvPr>
        </p:nvSpPr>
        <p:spPr>
          <a:xfrm>
            <a:off x="457200" y="5937504"/>
            <a:ext cx="3950208"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19" name="Text Placeholder 15"/>
          <p:cNvSpPr>
            <a:spLocks noGrp="1"/>
          </p:cNvSpPr>
          <p:nvPr>
            <p:ph type="body" sz="quarter" idx="24"/>
          </p:nvPr>
        </p:nvSpPr>
        <p:spPr>
          <a:xfrm>
            <a:off x="4585778" y="5937504"/>
            <a:ext cx="3950208"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26" name="Text Placeholder 12"/>
          <p:cNvSpPr>
            <a:spLocks noGrp="1"/>
          </p:cNvSpPr>
          <p:nvPr>
            <p:ph type="body" sz="quarter" idx="12"/>
          </p:nvPr>
        </p:nvSpPr>
        <p:spPr>
          <a:xfrm>
            <a:off x="457200" y="1417320"/>
            <a:ext cx="5193792"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27" name="Text Placeholder 13"/>
          <p:cNvSpPr>
            <a:spLocks noGrp="1"/>
          </p:cNvSpPr>
          <p:nvPr>
            <p:ph type="body" sz="quarter" idx="17"/>
          </p:nvPr>
        </p:nvSpPr>
        <p:spPr>
          <a:xfrm>
            <a:off x="5656263" y="1417326"/>
            <a:ext cx="3035808" cy="461963"/>
          </a:xfrm>
          <a:prstGeom prst="chevron">
            <a:avLst>
              <a:gd name="adj" fmla="val 34831"/>
            </a:avLst>
          </a:prstGeom>
          <a:solidFill>
            <a:srgbClr val="B01C2E"/>
          </a:solidFill>
        </p:spPr>
        <p:txBody>
          <a:bodyPr anchor="ctr"/>
          <a:lstStyle>
            <a:lvl1pPr marL="257175" marR="0" indent="-257175" algn="ctr" defTabSz="685800" rtl="0" eaLnBrk="1" fontAlgn="auto" latinLnBrk="0" hangingPunct="1">
              <a:lnSpc>
                <a:spcPct val="100000"/>
              </a:lnSpc>
              <a:spcBef>
                <a:spcPct val="20000"/>
              </a:spcBef>
              <a:spcAft>
                <a:spcPts val="0"/>
              </a:spcAft>
              <a:buClrTx/>
              <a:buSzTx/>
              <a:buFont typeface="Arial" pitchFamily="34" charset="0"/>
              <a:buNone/>
              <a:tabLst/>
              <a:defRPr sz="900" b="1">
                <a:solidFill>
                  <a:srgbClr val="FFFFFF"/>
                </a:solidFill>
              </a:defRPr>
            </a:lvl1pPr>
          </a:lstStyle>
          <a:p>
            <a:pPr lvl="0"/>
            <a:r>
              <a:rPr lang="en-US"/>
              <a:t>Click to edit Master text styles</a:t>
            </a:r>
          </a:p>
        </p:txBody>
      </p:sp>
      <p:sp>
        <p:nvSpPr>
          <p:cNvPr id="40" name="Text Placeholder 12"/>
          <p:cNvSpPr>
            <a:spLocks noGrp="1"/>
          </p:cNvSpPr>
          <p:nvPr>
            <p:ph type="body" sz="quarter" idx="11"/>
          </p:nvPr>
        </p:nvSpPr>
        <p:spPr>
          <a:xfrm>
            <a:off x="457200" y="1983087"/>
            <a:ext cx="2674468" cy="1903112"/>
          </a:xfrm>
          <a:prstGeom prst="homePlate">
            <a:avLst>
              <a:gd name="adj" fmla="val 11448"/>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9"/>
          <p:cNvSpPr>
            <a:spLocks noGrp="1"/>
          </p:cNvSpPr>
          <p:nvPr>
            <p:ph type="body" sz="quarter" idx="13"/>
          </p:nvPr>
        </p:nvSpPr>
        <p:spPr>
          <a:xfrm>
            <a:off x="457200" y="1981200"/>
            <a:ext cx="2473180"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3" name="Text Placeholder 29"/>
          <p:cNvSpPr>
            <a:spLocks noGrp="1"/>
          </p:cNvSpPr>
          <p:nvPr>
            <p:ph type="body" sz="quarter" idx="15"/>
          </p:nvPr>
        </p:nvSpPr>
        <p:spPr>
          <a:xfrm>
            <a:off x="3144323" y="1988239"/>
            <a:ext cx="2387536"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9" name="Content Placeholder 10"/>
          <p:cNvSpPr>
            <a:spLocks noGrp="1"/>
          </p:cNvSpPr>
          <p:nvPr>
            <p:ph sz="quarter" idx="18"/>
          </p:nvPr>
        </p:nvSpPr>
        <p:spPr>
          <a:xfrm>
            <a:off x="457200" y="4343400"/>
            <a:ext cx="8077200" cy="1481328"/>
          </a:xfrm>
          <a:prstGeom prst="rect">
            <a:avLst/>
          </a:prstGeom>
          <a:solidFill>
            <a:srgbClr val="FFFFFF"/>
          </a:solidFill>
          <a:ln>
            <a:solidFill>
              <a:srgbClr val="C0C0C0"/>
            </a:solidFill>
          </a:ln>
        </p:spPr>
        <p:txBody>
          <a:bodyPr/>
          <a:lstStyle>
            <a:lvl1pPr marL="130302" indent="-130302">
              <a:lnSpc>
                <a:spcPct val="95000"/>
              </a:lnSpc>
              <a:spcBef>
                <a:spcPts val="540"/>
              </a:spcBef>
              <a:buClr>
                <a:schemeClr val="accent1"/>
              </a:buClr>
              <a:buFont typeface="Wingdings 2" pitchFamily="18" charset="2"/>
              <a:buChar char=""/>
              <a:defRPr sz="900"/>
            </a:lvl1pPr>
            <a:lvl2pPr marL="260604" indent="-130302">
              <a:lnSpc>
                <a:spcPct val="95000"/>
              </a:lnSpc>
              <a:spcBef>
                <a:spcPts val="225"/>
              </a:spcBef>
              <a:buClr>
                <a:schemeClr val="accent1"/>
              </a:buClr>
              <a:buFont typeface="Arial" pitchFamily="34" charset="0"/>
              <a:buChar char="•"/>
              <a:defRPr sz="900"/>
            </a:lvl2pPr>
            <a:lvl3pPr marL="390906" indent="-130302">
              <a:lnSpc>
                <a:spcPct val="95000"/>
              </a:lnSpc>
              <a:spcBef>
                <a:spcPts val="225"/>
              </a:spcBef>
              <a:buClr>
                <a:schemeClr val="accent1"/>
              </a:buClr>
              <a:buFont typeface="Arial" pitchFamily="34" charset="0"/>
              <a:buChar char="–"/>
              <a:defRPr sz="900"/>
            </a:lvl3pPr>
            <a:lvl4pPr marL="514350" indent="-130302">
              <a:lnSpc>
                <a:spcPct val="95000"/>
              </a:lnSpc>
              <a:spcBef>
                <a:spcPts val="225"/>
              </a:spcBef>
              <a:buClr>
                <a:schemeClr val="accent1"/>
              </a:buClr>
              <a:buFont typeface="Arial" pitchFamily="34" charset="0"/>
              <a:buChar char="–"/>
              <a:defRPr sz="900"/>
            </a:lvl4pPr>
            <a:lvl5pPr marL="685800" indent="-130302">
              <a:lnSpc>
                <a:spcPct val="95000"/>
              </a:lnSpc>
              <a:spcBef>
                <a:spcPts val="225"/>
              </a:spcBef>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9"/>
          <p:cNvSpPr>
            <a:spLocks noGrp="1"/>
          </p:cNvSpPr>
          <p:nvPr>
            <p:ph type="body" sz="quarter" idx="34"/>
          </p:nvPr>
        </p:nvSpPr>
        <p:spPr>
          <a:xfrm>
            <a:off x="5762431" y="1987175"/>
            <a:ext cx="2794197"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2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3" name="Slide Number Placeholder 9"/>
          <p:cNvSpPr>
            <a:spLocks noGrp="1"/>
          </p:cNvSpPr>
          <p:nvPr>
            <p:ph type="sldNum" sz="quarter" idx="35"/>
          </p:nvPr>
        </p:nvSpPr>
        <p:spPr/>
        <p:txBody>
          <a:bodyPr/>
          <a:lstStyle>
            <a:lvl1pPr>
              <a:defRPr/>
            </a:lvl1pPr>
          </a:lstStyle>
          <a:p>
            <a:fld id="{E70D8206-912D-3041-8A60-C5747B4B98EB}" type="slidenum">
              <a:rPr lang="en-US" altLang="en-US"/>
              <a:pPr/>
              <a:t>‹#›</a:t>
            </a:fld>
            <a:endParaRPr lang="en-US" altLang="en-US"/>
          </a:p>
        </p:txBody>
      </p:sp>
      <p:sp>
        <p:nvSpPr>
          <p:cNvPr id="24" name="Footer Placeholder 23"/>
          <p:cNvSpPr>
            <a:spLocks noGrp="1"/>
          </p:cNvSpPr>
          <p:nvPr>
            <p:ph type="ftr" sz="quarter" idx="36"/>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0278744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Blocks - Workstreams and outcomes">
    <p:spTree>
      <p:nvGrpSpPr>
        <p:cNvPr id="1" name=""/>
        <p:cNvGrpSpPr/>
        <p:nvPr/>
      </p:nvGrpSpPr>
      <p:grpSpPr>
        <a:xfrm>
          <a:off x="0" y="0"/>
          <a:ext cx="0" cy="0"/>
          <a:chOff x="0" y="0"/>
          <a:chExt cx="0" cy="0"/>
        </a:xfrm>
      </p:grpSpPr>
      <p:sp>
        <p:nvSpPr>
          <p:cNvPr id="33" name="Pentagon 32"/>
          <p:cNvSpPr/>
          <p:nvPr userDrawn="1"/>
        </p:nvSpPr>
        <p:spPr bwMode="auto">
          <a:xfrm>
            <a:off x="5507039" y="1755775"/>
            <a:ext cx="679450" cy="4343400"/>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nchor="ctr"/>
          <a:lstStyle/>
          <a:p>
            <a:pPr indent="-88106" eaLnBrk="0" hangingPunct="0">
              <a:lnSpc>
                <a:spcPct val="95000"/>
              </a:lnSpc>
              <a:defRPr/>
            </a:pPr>
            <a:endParaRPr lang="en-US" sz="1350">
              <a:latin typeface="Arial" charset="0"/>
              <a:ea typeface="+mn-ea"/>
            </a:endParaRPr>
          </a:p>
        </p:txBody>
      </p:sp>
      <p:sp>
        <p:nvSpPr>
          <p:cNvPr id="6" name="Text Placeholder 2"/>
          <p:cNvSpPr>
            <a:spLocks noGrp="1"/>
          </p:cNvSpPr>
          <p:nvPr>
            <p:ph type="body" idx="38"/>
          </p:nvPr>
        </p:nvSpPr>
        <p:spPr>
          <a:xfrm>
            <a:off x="2993735" y="1290639"/>
            <a:ext cx="237744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Text Placeholder 2"/>
          <p:cNvSpPr>
            <a:spLocks noGrp="1"/>
          </p:cNvSpPr>
          <p:nvPr>
            <p:ph type="body" idx="39"/>
          </p:nvPr>
        </p:nvSpPr>
        <p:spPr>
          <a:xfrm>
            <a:off x="477838" y="1290639"/>
            <a:ext cx="237744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5"/>
          </p:nvPr>
        </p:nvSpPr>
        <p:spPr>
          <a:xfrm>
            <a:off x="2993735" y="1290638"/>
            <a:ext cx="2377440" cy="380392"/>
          </a:xfrm>
          <a:prstGeom prst="rect">
            <a:avLst/>
          </a:prstGeom>
          <a:solidFill>
            <a:schemeClr val="tx1">
              <a:lumMod val="50000"/>
              <a:lumOff val="50000"/>
            </a:schemeClr>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2"/>
          </p:nvPr>
        </p:nvSpPr>
        <p:spPr>
          <a:xfrm>
            <a:off x="6300383" y="1290638"/>
            <a:ext cx="237744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2"/>
          <p:cNvSpPr>
            <a:spLocks noGrp="1"/>
          </p:cNvSpPr>
          <p:nvPr>
            <p:ph type="body" idx="30"/>
          </p:nvPr>
        </p:nvSpPr>
        <p:spPr>
          <a:xfrm>
            <a:off x="477838" y="1290638"/>
            <a:ext cx="2377440" cy="380392"/>
          </a:xfrm>
          <a:prstGeom prst="rect">
            <a:avLst/>
          </a:prstGeom>
          <a:solidFill>
            <a:srgbClr val="4D4D4D"/>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Text Placeholder 19"/>
          <p:cNvSpPr>
            <a:spLocks noGrp="1"/>
          </p:cNvSpPr>
          <p:nvPr>
            <p:ph type="body" sz="quarter" idx="40"/>
          </p:nvPr>
        </p:nvSpPr>
        <p:spPr>
          <a:xfrm>
            <a:off x="569278" y="1731264"/>
            <a:ext cx="2194560" cy="521208"/>
          </a:xfrm>
          <a:prstGeom prst="flowChartAlternateProcess">
            <a:avLst/>
          </a:prstGeom>
          <a:solidFill>
            <a:srgbClr val="FFFFFF"/>
          </a:solidFill>
          <a:ln>
            <a:solidFill>
              <a:srgbClr val="C0C0C0"/>
            </a:solidFill>
          </a:ln>
        </p:spPr>
        <p:txBody>
          <a:bodyPr lIns="45720" tIns="0" rIns="45720" bIns="0" anchor="ctr" anchorCtr="0"/>
          <a:lstStyle>
            <a:lvl1pPr marL="0" indent="-89154">
              <a:lnSpc>
                <a:spcPct val="95000"/>
              </a:lnSpc>
              <a:spcBef>
                <a:spcPts val="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2" name="Text Placeholder 19"/>
          <p:cNvSpPr>
            <a:spLocks noGrp="1"/>
          </p:cNvSpPr>
          <p:nvPr>
            <p:ph type="body" sz="quarter" idx="41"/>
          </p:nvPr>
        </p:nvSpPr>
        <p:spPr>
          <a:xfrm>
            <a:off x="569278" y="2357120"/>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3" name="Text Placeholder 19"/>
          <p:cNvSpPr>
            <a:spLocks noGrp="1"/>
          </p:cNvSpPr>
          <p:nvPr>
            <p:ph type="body" sz="quarter" idx="42"/>
          </p:nvPr>
        </p:nvSpPr>
        <p:spPr>
          <a:xfrm>
            <a:off x="569278" y="2982976"/>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4" name="Text Placeholder 19"/>
          <p:cNvSpPr>
            <a:spLocks noGrp="1"/>
          </p:cNvSpPr>
          <p:nvPr>
            <p:ph type="body" sz="quarter" idx="43"/>
          </p:nvPr>
        </p:nvSpPr>
        <p:spPr>
          <a:xfrm>
            <a:off x="569278" y="3608832"/>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5" name="Text Placeholder 19"/>
          <p:cNvSpPr>
            <a:spLocks noGrp="1"/>
          </p:cNvSpPr>
          <p:nvPr>
            <p:ph type="body" sz="quarter" idx="44"/>
          </p:nvPr>
        </p:nvSpPr>
        <p:spPr>
          <a:xfrm>
            <a:off x="569278" y="4234688"/>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6" name="Text Placeholder 19"/>
          <p:cNvSpPr>
            <a:spLocks noGrp="1"/>
          </p:cNvSpPr>
          <p:nvPr>
            <p:ph type="body" sz="quarter" idx="45"/>
          </p:nvPr>
        </p:nvSpPr>
        <p:spPr>
          <a:xfrm>
            <a:off x="569278" y="5486400"/>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7" name="Text Placeholder 19"/>
          <p:cNvSpPr>
            <a:spLocks noGrp="1"/>
          </p:cNvSpPr>
          <p:nvPr>
            <p:ph type="body" sz="quarter" idx="46"/>
          </p:nvPr>
        </p:nvSpPr>
        <p:spPr>
          <a:xfrm>
            <a:off x="569278" y="4860544"/>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8" name="Text Placeholder 19"/>
          <p:cNvSpPr>
            <a:spLocks noGrp="1"/>
          </p:cNvSpPr>
          <p:nvPr>
            <p:ph type="body" sz="quarter" idx="47"/>
          </p:nvPr>
        </p:nvSpPr>
        <p:spPr>
          <a:xfrm>
            <a:off x="3085175" y="1743456"/>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9" name="Text Placeholder 19"/>
          <p:cNvSpPr>
            <a:spLocks noGrp="1"/>
          </p:cNvSpPr>
          <p:nvPr>
            <p:ph type="body" sz="quarter" idx="48"/>
          </p:nvPr>
        </p:nvSpPr>
        <p:spPr>
          <a:xfrm>
            <a:off x="3085175" y="2369312"/>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0" name="Text Placeholder 19"/>
          <p:cNvSpPr>
            <a:spLocks noGrp="1"/>
          </p:cNvSpPr>
          <p:nvPr>
            <p:ph type="body" sz="quarter" idx="49"/>
          </p:nvPr>
        </p:nvSpPr>
        <p:spPr>
          <a:xfrm>
            <a:off x="3085175" y="2995168"/>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1" name="Text Placeholder 19"/>
          <p:cNvSpPr>
            <a:spLocks noGrp="1"/>
          </p:cNvSpPr>
          <p:nvPr>
            <p:ph type="body" sz="quarter" idx="50"/>
          </p:nvPr>
        </p:nvSpPr>
        <p:spPr>
          <a:xfrm>
            <a:off x="3085175" y="3621024"/>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2" name="Text Placeholder 19"/>
          <p:cNvSpPr>
            <a:spLocks noGrp="1"/>
          </p:cNvSpPr>
          <p:nvPr>
            <p:ph type="body" sz="quarter" idx="51"/>
          </p:nvPr>
        </p:nvSpPr>
        <p:spPr>
          <a:xfrm>
            <a:off x="3085175" y="4246880"/>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3" name="Text Placeholder 19"/>
          <p:cNvSpPr>
            <a:spLocks noGrp="1"/>
          </p:cNvSpPr>
          <p:nvPr>
            <p:ph type="body" sz="quarter" idx="52"/>
          </p:nvPr>
        </p:nvSpPr>
        <p:spPr>
          <a:xfrm>
            <a:off x="3085175" y="5498592"/>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4" name="Text Placeholder 19"/>
          <p:cNvSpPr>
            <a:spLocks noGrp="1"/>
          </p:cNvSpPr>
          <p:nvPr>
            <p:ph type="body" sz="quarter" idx="53"/>
          </p:nvPr>
        </p:nvSpPr>
        <p:spPr>
          <a:xfrm>
            <a:off x="3085175" y="4872736"/>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5" name="Text Placeholder 19"/>
          <p:cNvSpPr>
            <a:spLocks noGrp="1"/>
          </p:cNvSpPr>
          <p:nvPr>
            <p:ph type="body" sz="quarter" idx="54"/>
          </p:nvPr>
        </p:nvSpPr>
        <p:spPr>
          <a:xfrm>
            <a:off x="6300383" y="1743456"/>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6" name="Text Placeholder 19"/>
          <p:cNvSpPr>
            <a:spLocks noGrp="1"/>
          </p:cNvSpPr>
          <p:nvPr>
            <p:ph type="body" sz="quarter" idx="55"/>
          </p:nvPr>
        </p:nvSpPr>
        <p:spPr>
          <a:xfrm>
            <a:off x="6300383" y="2369312"/>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7" name="Text Placeholder 19"/>
          <p:cNvSpPr>
            <a:spLocks noGrp="1"/>
          </p:cNvSpPr>
          <p:nvPr>
            <p:ph type="body" sz="quarter" idx="56"/>
          </p:nvPr>
        </p:nvSpPr>
        <p:spPr>
          <a:xfrm>
            <a:off x="6300383" y="2995168"/>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8" name="Text Placeholder 19"/>
          <p:cNvSpPr>
            <a:spLocks noGrp="1"/>
          </p:cNvSpPr>
          <p:nvPr>
            <p:ph type="body" sz="quarter" idx="57"/>
          </p:nvPr>
        </p:nvSpPr>
        <p:spPr>
          <a:xfrm>
            <a:off x="6300383" y="3621024"/>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9" name="Text Placeholder 19"/>
          <p:cNvSpPr>
            <a:spLocks noGrp="1"/>
          </p:cNvSpPr>
          <p:nvPr>
            <p:ph type="body" sz="quarter" idx="58"/>
          </p:nvPr>
        </p:nvSpPr>
        <p:spPr>
          <a:xfrm>
            <a:off x="6300383" y="4246880"/>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0" name="Text Placeholder 19"/>
          <p:cNvSpPr>
            <a:spLocks noGrp="1"/>
          </p:cNvSpPr>
          <p:nvPr>
            <p:ph type="body" sz="quarter" idx="59"/>
          </p:nvPr>
        </p:nvSpPr>
        <p:spPr>
          <a:xfrm>
            <a:off x="6300383" y="5498592"/>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1" name="Text Placeholder 19"/>
          <p:cNvSpPr>
            <a:spLocks noGrp="1"/>
          </p:cNvSpPr>
          <p:nvPr>
            <p:ph type="body" sz="quarter" idx="60"/>
          </p:nvPr>
        </p:nvSpPr>
        <p:spPr>
          <a:xfrm>
            <a:off x="6300383" y="4872736"/>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4" name="Slide Number Placeholder 9"/>
          <p:cNvSpPr>
            <a:spLocks noGrp="1"/>
          </p:cNvSpPr>
          <p:nvPr>
            <p:ph type="sldNum" sz="quarter" idx="61"/>
          </p:nvPr>
        </p:nvSpPr>
        <p:spPr/>
        <p:txBody>
          <a:bodyPr/>
          <a:lstStyle>
            <a:lvl1pPr>
              <a:defRPr/>
            </a:lvl1pPr>
          </a:lstStyle>
          <a:p>
            <a:fld id="{250D9D91-D592-1043-AF8D-0FC015913F1E}" type="slidenum">
              <a:rPr lang="en-US" altLang="en-US"/>
              <a:pPr/>
              <a:t>‹#›</a:t>
            </a:fld>
            <a:endParaRPr lang="en-US" altLang="en-US"/>
          </a:p>
        </p:txBody>
      </p:sp>
      <p:sp>
        <p:nvSpPr>
          <p:cNvPr id="35" name="Footer Placeholder 33"/>
          <p:cNvSpPr>
            <a:spLocks noGrp="1"/>
          </p:cNvSpPr>
          <p:nvPr>
            <p:ph type="ftr" sz="quarter" idx="6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3750541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ocks - Elements Leading To">
    <p:spTree>
      <p:nvGrpSpPr>
        <p:cNvPr id="1" name=""/>
        <p:cNvGrpSpPr/>
        <p:nvPr/>
      </p:nvGrpSpPr>
      <p:grpSpPr>
        <a:xfrm>
          <a:off x="0" y="0"/>
          <a:ext cx="0" cy="0"/>
          <a:chOff x="0" y="0"/>
          <a:chExt cx="0" cy="0"/>
        </a:xfrm>
      </p:grpSpPr>
      <p:sp>
        <p:nvSpPr>
          <p:cNvPr id="15" name="Pentagon 14"/>
          <p:cNvSpPr/>
          <p:nvPr userDrawn="1"/>
        </p:nvSpPr>
        <p:spPr bwMode="auto">
          <a:xfrm>
            <a:off x="5349876" y="1497015"/>
            <a:ext cx="679450" cy="4352925"/>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8"/>
          <p:cNvSpPr>
            <a:spLocks noGrp="1"/>
          </p:cNvSpPr>
          <p:nvPr>
            <p:ph type="body" sz="quarter" idx="21"/>
          </p:nvPr>
        </p:nvSpPr>
        <p:spPr>
          <a:xfrm rot="5400000">
            <a:off x="7082028" y="330708"/>
            <a:ext cx="640080" cy="2569464"/>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8" name="Text Placeholder 12"/>
          <p:cNvSpPr>
            <a:spLocks noGrp="1"/>
          </p:cNvSpPr>
          <p:nvPr>
            <p:ph type="body" sz="quarter" idx="18"/>
          </p:nvPr>
        </p:nvSpPr>
        <p:spPr>
          <a:xfrm>
            <a:off x="6117336" y="1981200"/>
            <a:ext cx="2569464" cy="41148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pitchFamily="2" charset="2"/>
              <a:buChar char="§"/>
              <a:defRPr sz="900" b="1" baseline="0"/>
            </a:lvl1pPr>
            <a:lvl2pPr marL="253604" indent="-129779">
              <a:spcBef>
                <a:spcPts val="150"/>
              </a:spcBef>
              <a:buClr>
                <a:srgbClr val="B01C2E"/>
              </a:buClr>
              <a:buFont typeface="Arial" pitchFamily="34" charset="0"/>
              <a:buChar char="•"/>
              <a:tabLst/>
              <a:defRPr sz="900" b="1" baseline="0"/>
            </a:lvl2pPr>
            <a:lvl3pPr marL="377190" indent="-129779">
              <a:spcBef>
                <a:spcPts val="150"/>
              </a:spcBef>
              <a:buClr>
                <a:srgbClr val="B01C2E"/>
              </a:buClr>
              <a:buFont typeface="Arial" pitchFamily="34" charset="0"/>
              <a:buChar char="–"/>
              <a:defRPr sz="900" b="1" baseline="0"/>
            </a:lvl3pPr>
            <a:lvl4pPr marL="514350" indent="-130302">
              <a:spcBef>
                <a:spcPts val="150"/>
              </a:spcBef>
              <a:buClr>
                <a:srgbClr val="B01C2E"/>
              </a:buClr>
              <a:buFont typeface="Arial" pitchFamily="34" charset="0"/>
              <a:buChar char="–"/>
              <a:tabLst/>
              <a:defRPr sz="900" b="1"/>
            </a:lvl4pPr>
            <a:lvl5pPr marL="637794" indent="-130302">
              <a:spcBef>
                <a:spcPts val="150"/>
              </a:spcBef>
              <a:buClr>
                <a:srgbClr val="B01C2E"/>
              </a:buClr>
              <a:buFont typeface="Arial" pitchFamily="34" charset="0"/>
              <a:buChar char="–"/>
              <a:defRPr sz="9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3810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2"/>
          </p:nvPr>
        </p:nvSpPr>
        <p:spPr>
          <a:xfrm>
            <a:off x="3810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p:cNvSpPr>
            <a:spLocks noGrp="1"/>
          </p:cNvSpPr>
          <p:nvPr>
            <p:ph sz="half" idx="23"/>
          </p:nvPr>
        </p:nvSpPr>
        <p:spPr>
          <a:xfrm>
            <a:off x="3810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p:cNvSpPr>
            <a:spLocks noGrp="1"/>
          </p:cNvSpPr>
          <p:nvPr>
            <p:ph sz="half" idx="24"/>
          </p:nvPr>
        </p:nvSpPr>
        <p:spPr>
          <a:xfrm>
            <a:off x="20574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p:cNvSpPr>
            <a:spLocks noGrp="1"/>
          </p:cNvSpPr>
          <p:nvPr>
            <p:ph sz="half" idx="25"/>
          </p:nvPr>
        </p:nvSpPr>
        <p:spPr>
          <a:xfrm>
            <a:off x="20574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p:cNvSpPr>
            <a:spLocks noGrp="1"/>
          </p:cNvSpPr>
          <p:nvPr>
            <p:ph sz="half" idx="26"/>
          </p:nvPr>
        </p:nvSpPr>
        <p:spPr>
          <a:xfrm>
            <a:off x="20574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3"/>
          <p:cNvSpPr>
            <a:spLocks noGrp="1"/>
          </p:cNvSpPr>
          <p:nvPr>
            <p:ph sz="half" idx="27"/>
          </p:nvPr>
        </p:nvSpPr>
        <p:spPr>
          <a:xfrm>
            <a:off x="37338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3"/>
          <p:cNvSpPr>
            <a:spLocks noGrp="1"/>
          </p:cNvSpPr>
          <p:nvPr>
            <p:ph sz="half" idx="28"/>
          </p:nvPr>
        </p:nvSpPr>
        <p:spPr>
          <a:xfrm>
            <a:off x="37338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3"/>
          <p:cNvSpPr>
            <a:spLocks noGrp="1"/>
          </p:cNvSpPr>
          <p:nvPr>
            <p:ph sz="half" idx="29"/>
          </p:nvPr>
        </p:nvSpPr>
        <p:spPr>
          <a:xfrm>
            <a:off x="37338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0"/>
          </p:nvPr>
        </p:nvSpPr>
        <p:spPr/>
        <p:txBody>
          <a:bodyPr/>
          <a:lstStyle>
            <a:lvl1pPr>
              <a:defRPr/>
            </a:lvl1pPr>
          </a:lstStyle>
          <a:p>
            <a:fld id="{09CF501B-85A3-0748-9525-578425C49286}" type="slidenum">
              <a:rPr lang="en-US" altLang="en-US"/>
              <a:pPr/>
              <a:t>‹#›</a:t>
            </a:fld>
            <a:endParaRPr lang="en-US" altLang="en-US"/>
          </a:p>
        </p:txBody>
      </p:sp>
      <p:sp>
        <p:nvSpPr>
          <p:cNvPr id="21" name="Footer Placeholder 20"/>
          <p:cNvSpPr>
            <a:spLocks noGrp="1"/>
          </p:cNvSpPr>
          <p:nvPr>
            <p:ph type="ftr" sz="quarter" idx="31"/>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1208745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lated Text Blocks - Sequence">
    <p:spTree>
      <p:nvGrpSpPr>
        <p:cNvPr id="1" name=""/>
        <p:cNvGrpSpPr/>
        <p:nvPr/>
      </p:nvGrpSpPr>
      <p:grpSpPr>
        <a:xfrm>
          <a:off x="0" y="0"/>
          <a:ext cx="0" cy="0"/>
          <a:chOff x="0" y="0"/>
          <a:chExt cx="0" cy="0"/>
        </a:xfrm>
      </p:grpSpPr>
      <p:cxnSp>
        <p:nvCxnSpPr>
          <p:cNvPr id="7" name="Elbow Connector 24"/>
          <p:cNvCxnSpPr>
            <a:cxnSpLocks noChangeShapeType="1"/>
          </p:cNvCxnSpPr>
          <p:nvPr userDrawn="1"/>
        </p:nvCxnSpPr>
        <p:spPr bwMode="auto">
          <a:xfrm rot="16200000" flipH="1">
            <a:off x="909638" y="2395538"/>
            <a:ext cx="768350" cy="638175"/>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3" name="Elbow Connector 28"/>
          <p:cNvCxnSpPr>
            <a:cxnSpLocks noChangeShapeType="1"/>
          </p:cNvCxnSpPr>
          <p:nvPr userDrawn="1"/>
        </p:nvCxnSpPr>
        <p:spPr bwMode="auto">
          <a:xfrm rot="16200000" flipH="1">
            <a:off x="2066926" y="3590927"/>
            <a:ext cx="752475" cy="625475"/>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4" name="Elbow Connector 39"/>
          <p:cNvCxnSpPr>
            <a:cxnSpLocks noChangeShapeType="1"/>
          </p:cNvCxnSpPr>
          <p:nvPr userDrawn="1"/>
        </p:nvCxnSpPr>
        <p:spPr bwMode="auto">
          <a:xfrm rot="16200000" flipH="1">
            <a:off x="3234532" y="4814095"/>
            <a:ext cx="698500" cy="595313"/>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sp>
        <p:nvSpPr>
          <p:cNvPr id="8" name="Content Placeholder 3"/>
          <p:cNvSpPr>
            <a:spLocks noGrp="1"/>
          </p:cNvSpPr>
          <p:nvPr>
            <p:ph sz="half" idx="17"/>
          </p:nvPr>
        </p:nvSpPr>
        <p:spPr>
          <a:xfrm>
            <a:off x="3881706" y="4986243"/>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9" name="Content Placeholder 3"/>
          <p:cNvSpPr>
            <a:spLocks noGrp="1"/>
          </p:cNvSpPr>
          <p:nvPr>
            <p:ph sz="half" idx="14"/>
          </p:nvPr>
        </p:nvSpPr>
        <p:spPr>
          <a:xfrm>
            <a:off x="479117" y="1441358"/>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0" name="Content Placeholder 3"/>
          <p:cNvSpPr>
            <a:spLocks noGrp="1"/>
          </p:cNvSpPr>
          <p:nvPr>
            <p:ph sz="half" idx="15"/>
          </p:nvPr>
        </p:nvSpPr>
        <p:spPr>
          <a:xfrm>
            <a:off x="1612733" y="2622986"/>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1" name="Content Placeholder 3"/>
          <p:cNvSpPr>
            <a:spLocks noGrp="1"/>
          </p:cNvSpPr>
          <p:nvPr>
            <p:ph sz="half" idx="16"/>
          </p:nvPr>
        </p:nvSpPr>
        <p:spPr>
          <a:xfrm>
            <a:off x="2755736" y="3804614"/>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18"/>
          </p:nvPr>
        </p:nvSpPr>
        <p:spPr/>
        <p:txBody>
          <a:bodyPr/>
          <a:lstStyle>
            <a:lvl1pPr>
              <a:defRPr/>
            </a:lvl1pPr>
          </a:lstStyle>
          <a:p>
            <a:fld id="{0C10D6D8-3B97-854D-B9A2-DD1E2B17F6F0}" type="slidenum">
              <a:rPr lang="en-US" altLang="en-US"/>
              <a:pPr/>
              <a:t>‹#›</a:t>
            </a:fld>
            <a:endParaRPr lang="en-US" altLang="en-US"/>
          </a:p>
        </p:txBody>
      </p:sp>
      <p:sp>
        <p:nvSpPr>
          <p:cNvPr id="16" name="Footer Placeholder 13"/>
          <p:cNvSpPr>
            <a:spLocks noGrp="1"/>
          </p:cNvSpPr>
          <p:nvPr>
            <p:ph type="ftr" sz="quarter" idx="19"/>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1593887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7" name="Parallelogram 6"/>
          <p:cNvSpPr/>
          <p:nvPr userDrawn="1"/>
        </p:nvSpPr>
        <p:spPr bwMode="auto">
          <a:xfrm>
            <a:off x="712789" y="1782765"/>
            <a:ext cx="7969250"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8" name="Parallelogram 7"/>
          <p:cNvSpPr/>
          <p:nvPr userDrawn="1"/>
        </p:nvSpPr>
        <p:spPr bwMode="auto">
          <a:xfrm>
            <a:off x="712789" y="5300665"/>
            <a:ext cx="7969250" cy="530225"/>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4" name="Parallelogram 13"/>
          <p:cNvSpPr/>
          <p:nvPr userDrawn="1"/>
        </p:nvSpPr>
        <p:spPr bwMode="auto">
          <a:xfrm>
            <a:off x="712789" y="4129090"/>
            <a:ext cx="7969250"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5" name="Parallelogram 14"/>
          <p:cNvSpPr/>
          <p:nvPr userDrawn="1"/>
        </p:nvSpPr>
        <p:spPr bwMode="auto">
          <a:xfrm>
            <a:off x="712789" y="2955925"/>
            <a:ext cx="7969250" cy="528638"/>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9" name="Content Placeholder 3"/>
          <p:cNvSpPr>
            <a:spLocks noGrp="1"/>
          </p:cNvSpPr>
          <p:nvPr>
            <p:ph sz="half" idx="12"/>
          </p:nvPr>
        </p:nvSpPr>
        <p:spPr>
          <a:xfrm>
            <a:off x="708691" y="1501649"/>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0" name="Content Placeholder 3"/>
          <p:cNvSpPr>
            <a:spLocks noGrp="1"/>
          </p:cNvSpPr>
          <p:nvPr>
            <p:ph sz="half" idx="13"/>
          </p:nvPr>
        </p:nvSpPr>
        <p:spPr>
          <a:xfrm>
            <a:off x="708691" y="5019704"/>
            <a:ext cx="7450574" cy="789371"/>
          </a:xfrm>
          <a:prstGeom prst="parallelogram">
            <a:avLst/>
          </a:prstGeom>
          <a:solidFill>
            <a:schemeClr val="accent1"/>
          </a:solidFill>
          <a:ln w="6350">
            <a:noFill/>
          </a:ln>
        </p:spPr>
        <p:txBody>
          <a:bodyPr lIns="137160" tIns="137160" rIns="137160" bIns="137160" anchor="ctr"/>
          <a:lstStyle>
            <a:lvl1pPr marL="132160" marR="0" indent="-13216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1" name="Content Placeholder 3"/>
          <p:cNvSpPr>
            <a:spLocks noGrp="1"/>
          </p:cNvSpPr>
          <p:nvPr>
            <p:ph sz="half" idx="14"/>
          </p:nvPr>
        </p:nvSpPr>
        <p:spPr>
          <a:xfrm>
            <a:off x="708691" y="3847017"/>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2" name="Content Placeholder 3"/>
          <p:cNvSpPr>
            <a:spLocks noGrp="1"/>
          </p:cNvSpPr>
          <p:nvPr>
            <p:ph sz="half" idx="15"/>
          </p:nvPr>
        </p:nvSpPr>
        <p:spPr>
          <a:xfrm>
            <a:off x="708691" y="2674336"/>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16"/>
          </p:nvPr>
        </p:nvSpPr>
        <p:spPr/>
        <p:txBody>
          <a:bodyPr/>
          <a:lstStyle>
            <a:lvl1pPr>
              <a:defRPr/>
            </a:lvl1pPr>
          </a:lstStyle>
          <a:p>
            <a:fld id="{97E92AD8-7AD1-8240-8596-9839AB315E2F}" type="slidenum">
              <a:rPr lang="en-US" altLang="en-US"/>
              <a:pPr/>
              <a:t>‹#›</a:t>
            </a:fld>
            <a:endParaRPr lang="en-US" altLang="en-US"/>
          </a:p>
        </p:txBody>
      </p:sp>
      <p:sp>
        <p:nvSpPr>
          <p:cNvPr id="17" name="Footer Placeholder 14"/>
          <p:cNvSpPr>
            <a:spLocks noGrp="1"/>
          </p:cNvSpPr>
          <p:nvPr>
            <p:ph type="ftr" sz="quarter" idx="17"/>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5847346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ases and threads with chevrons">
    <p:spTree>
      <p:nvGrpSpPr>
        <p:cNvPr id="1" name=""/>
        <p:cNvGrpSpPr/>
        <p:nvPr/>
      </p:nvGrpSpPr>
      <p:grpSpPr>
        <a:xfrm>
          <a:off x="0" y="0"/>
          <a:ext cx="0" cy="0"/>
          <a:chOff x="0" y="0"/>
          <a:chExt cx="0" cy="0"/>
        </a:xfrm>
      </p:grpSpPr>
      <p:cxnSp>
        <p:nvCxnSpPr>
          <p:cNvPr id="22" name="Straight Connector 8"/>
          <p:cNvCxnSpPr>
            <a:cxnSpLocks noChangeShapeType="1"/>
          </p:cNvCxnSpPr>
          <p:nvPr userDrawn="1"/>
        </p:nvCxnSpPr>
        <p:spPr bwMode="auto">
          <a:xfrm>
            <a:off x="477838" y="3294065"/>
            <a:ext cx="7988300"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3" name="Straight Connector 9"/>
          <p:cNvCxnSpPr>
            <a:cxnSpLocks noChangeShapeType="1"/>
          </p:cNvCxnSpPr>
          <p:nvPr userDrawn="1"/>
        </p:nvCxnSpPr>
        <p:spPr bwMode="auto">
          <a:xfrm>
            <a:off x="477838" y="4670425"/>
            <a:ext cx="7988300" cy="1588"/>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a:off x="477838" y="6046790"/>
            <a:ext cx="7988300"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sp>
        <p:nvSpPr>
          <p:cNvPr id="5" name="Text Placeholder 12"/>
          <p:cNvSpPr>
            <a:spLocks noGrp="1"/>
          </p:cNvSpPr>
          <p:nvPr>
            <p:ph type="body" sz="quarter" idx="12"/>
          </p:nvPr>
        </p:nvSpPr>
        <p:spPr>
          <a:xfrm>
            <a:off x="1582996" y="1290644"/>
            <a:ext cx="1870718" cy="600507"/>
          </a:xfrm>
          <a:prstGeom prst="homePlate">
            <a:avLst>
              <a:gd name="adj" fmla="val 31973"/>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6" name="Text Placeholder 12"/>
          <p:cNvSpPr>
            <a:spLocks noGrp="1"/>
          </p:cNvSpPr>
          <p:nvPr>
            <p:ph type="body" sz="quarter" idx="15"/>
          </p:nvPr>
        </p:nvSpPr>
        <p:spPr>
          <a:xfrm>
            <a:off x="6896505"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7" name="Text Placeholder 12"/>
          <p:cNvSpPr>
            <a:spLocks noGrp="1"/>
          </p:cNvSpPr>
          <p:nvPr>
            <p:ph type="body" sz="quarter" idx="30"/>
          </p:nvPr>
        </p:nvSpPr>
        <p:spPr>
          <a:xfrm>
            <a:off x="5114285"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marR="0" indent="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8" name="Text Placeholder 12"/>
          <p:cNvSpPr>
            <a:spLocks noGrp="1"/>
          </p:cNvSpPr>
          <p:nvPr>
            <p:ph type="body" sz="quarter" idx="31"/>
          </p:nvPr>
        </p:nvSpPr>
        <p:spPr>
          <a:xfrm>
            <a:off x="3332064"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9" name="Text Placeholder 12"/>
          <p:cNvSpPr>
            <a:spLocks noGrp="1"/>
          </p:cNvSpPr>
          <p:nvPr>
            <p:ph type="body" sz="quarter" idx="11"/>
          </p:nvPr>
        </p:nvSpPr>
        <p:spPr>
          <a:xfrm>
            <a:off x="457200" y="2068960"/>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900"/>
            </a:lvl5pPr>
          </a:lstStyle>
          <a:p>
            <a:pPr lvl="0"/>
            <a:r>
              <a:rPr lang="en-US"/>
              <a:t>Click to edit Master text styles</a:t>
            </a:r>
          </a:p>
        </p:txBody>
      </p:sp>
      <p:sp>
        <p:nvSpPr>
          <p:cNvPr id="10" name="Text Placeholder 12"/>
          <p:cNvSpPr>
            <a:spLocks noGrp="1"/>
          </p:cNvSpPr>
          <p:nvPr>
            <p:ph type="body" sz="quarter" idx="32"/>
          </p:nvPr>
        </p:nvSpPr>
        <p:spPr>
          <a:xfrm>
            <a:off x="457200" y="3436667"/>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1" name="Text Placeholder 12"/>
          <p:cNvSpPr>
            <a:spLocks noGrp="1"/>
          </p:cNvSpPr>
          <p:nvPr>
            <p:ph type="body" sz="quarter" idx="33"/>
          </p:nvPr>
        </p:nvSpPr>
        <p:spPr>
          <a:xfrm>
            <a:off x="457200" y="4802487"/>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2" name="Text Placeholder 12"/>
          <p:cNvSpPr>
            <a:spLocks noGrp="1"/>
          </p:cNvSpPr>
          <p:nvPr>
            <p:ph type="body" sz="quarter" idx="34"/>
          </p:nvPr>
        </p:nvSpPr>
        <p:spPr>
          <a:xfrm>
            <a:off x="1582996" y="2068960"/>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3" name="Text Placeholder 12"/>
          <p:cNvSpPr>
            <a:spLocks noGrp="1"/>
          </p:cNvSpPr>
          <p:nvPr>
            <p:ph type="body" sz="quarter" idx="35"/>
          </p:nvPr>
        </p:nvSpPr>
        <p:spPr>
          <a:xfrm>
            <a:off x="1582996" y="3441508"/>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4" name="Text Placeholder 12"/>
          <p:cNvSpPr>
            <a:spLocks noGrp="1"/>
          </p:cNvSpPr>
          <p:nvPr>
            <p:ph type="body" sz="quarter" idx="36"/>
          </p:nvPr>
        </p:nvSpPr>
        <p:spPr>
          <a:xfrm>
            <a:off x="1582996" y="4807328"/>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8" name="Text Placeholder 12"/>
          <p:cNvSpPr>
            <a:spLocks noGrp="1"/>
          </p:cNvSpPr>
          <p:nvPr>
            <p:ph type="body" sz="quarter" idx="37"/>
          </p:nvPr>
        </p:nvSpPr>
        <p:spPr>
          <a:xfrm>
            <a:off x="3332064"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9" name="Text Placeholder 12"/>
          <p:cNvSpPr>
            <a:spLocks noGrp="1"/>
          </p:cNvSpPr>
          <p:nvPr>
            <p:ph type="body" sz="quarter" idx="38"/>
          </p:nvPr>
        </p:nvSpPr>
        <p:spPr>
          <a:xfrm>
            <a:off x="3332064"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0" name="Text Placeholder 12"/>
          <p:cNvSpPr>
            <a:spLocks noGrp="1"/>
          </p:cNvSpPr>
          <p:nvPr>
            <p:ph type="body" sz="quarter" idx="39"/>
          </p:nvPr>
        </p:nvSpPr>
        <p:spPr>
          <a:xfrm>
            <a:off x="3332064"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1" name="Text Placeholder 12"/>
          <p:cNvSpPr>
            <a:spLocks noGrp="1"/>
          </p:cNvSpPr>
          <p:nvPr>
            <p:ph type="body" sz="quarter" idx="40"/>
          </p:nvPr>
        </p:nvSpPr>
        <p:spPr>
          <a:xfrm>
            <a:off x="5114284"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2" name="Text Placeholder 12"/>
          <p:cNvSpPr>
            <a:spLocks noGrp="1"/>
          </p:cNvSpPr>
          <p:nvPr>
            <p:ph type="body" sz="quarter" idx="41"/>
          </p:nvPr>
        </p:nvSpPr>
        <p:spPr>
          <a:xfrm>
            <a:off x="5114284"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3" name="Text Placeholder 12"/>
          <p:cNvSpPr>
            <a:spLocks noGrp="1"/>
          </p:cNvSpPr>
          <p:nvPr>
            <p:ph type="body" sz="quarter" idx="42"/>
          </p:nvPr>
        </p:nvSpPr>
        <p:spPr>
          <a:xfrm>
            <a:off x="5114284"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4" name="Text Placeholder 12"/>
          <p:cNvSpPr>
            <a:spLocks noGrp="1"/>
          </p:cNvSpPr>
          <p:nvPr>
            <p:ph type="body" sz="quarter" idx="43"/>
          </p:nvPr>
        </p:nvSpPr>
        <p:spPr>
          <a:xfrm>
            <a:off x="6896505"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5" name="Text Placeholder 12"/>
          <p:cNvSpPr>
            <a:spLocks noGrp="1"/>
          </p:cNvSpPr>
          <p:nvPr>
            <p:ph type="body" sz="quarter" idx="44"/>
          </p:nvPr>
        </p:nvSpPr>
        <p:spPr>
          <a:xfrm>
            <a:off x="6896505"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6" name="Text Placeholder 12"/>
          <p:cNvSpPr>
            <a:spLocks noGrp="1"/>
          </p:cNvSpPr>
          <p:nvPr>
            <p:ph type="body" sz="quarter" idx="45"/>
          </p:nvPr>
        </p:nvSpPr>
        <p:spPr>
          <a:xfrm>
            <a:off x="6896505"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5" name="Slide Number Placeholder 9"/>
          <p:cNvSpPr>
            <a:spLocks noGrp="1"/>
          </p:cNvSpPr>
          <p:nvPr>
            <p:ph type="sldNum" sz="quarter" idx="46"/>
          </p:nvPr>
        </p:nvSpPr>
        <p:spPr/>
        <p:txBody>
          <a:bodyPr/>
          <a:lstStyle>
            <a:lvl1pPr>
              <a:defRPr/>
            </a:lvl1pPr>
          </a:lstStyle>
          <a:p>
            <a:fld id="{BC9105C1-E9DE-DA45-BFF7-4F496C07EBDE}" type="slidenum">
              <a:rPr lang="en-US" altLang="en-US"/>
              <a:pPr/>
              <a:t>‹#›</a:t>
            </a:fld>
            <a:endParaRPr lang="en-US" altLang="en-US"/>
          </a:p>
        </p:txBody>
      </p:sp>
      <p:sp>
        <p:nvSpPr>
          <p:cNvPr id="26" name="Footer Placeholder 37"/>
          <p:cNvSpPr>
            <a:spLocks noGrp="1"/>
          </p:cNvSpPr>
          <p:nvPr>
            <p:ph type="ftr" sz="quarter" idx="47"/>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830548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Top / One Bottom">
    <p:spTree>
      <p:nvGrpSpPr>
        <p:cNvPr id="1" name=""/>
        <p:cNvGrpSpPr/>
        <p:nvPr/>
      </p:nvGrpSpPr>
      <p:grpSpPr>
        <a:xfrm>
          <a:off x="0" y="0"/>
          <a:ext cx="0" cy="0"/>
          <a:chOff x="0" y="0"/>
          <a:chExt cx="0" cy="0"/>
        </a:xfrm>
      </p:grpSpPr>
      <p:sp>
        <p:nvSpPr>
          <p:cNvPr id="11" name="Content Placeholder 10"/>
          <p:cNvSpPr>
            <a:spLocks noGrp="1"/>
          </p:cNvSpPr>
          <p:nvPr>
            <p:ph sz="quarter" idx="16"/>
          </p:nvPr>
        </p:nvSpPr>
        <p:spPr>
          <a:xfrm>
            <a:off x="3810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6482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381000" y="3886200"/>
            <a:ext cx="83820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19"/>
          </p:nvPr>
        </p:nvSpPr>
        <p:spPr/>
        <p:txBody>
          <a:bodyPr/>
          <a:lstStyle>
            <a:lvl1pPr>
              <a:defRPr/>
            </a:lvl1pPr>
          </a:lstStyle>
          <a:p>
            <a:fld id="{DBDD9035-58B9-F243-8D2E-5AB7C4167337}" type="slidenum">
              <a:rPr lang="en-US" altLang="en-US"/>
              <a:pPr/>
              <a:t>‹#›</a:t>
            </a:fld>
            <a:endParaRPr lang="en-US" altLang="en-US" dirty="0"/>
          </a:p>
        </p:txBody>
      </p:sp>
      <p:sp>
        <p:nvSpPr>
          <p:cNvPr id="8" name="Footer Placeholder 12"/>
          <p:cNvSpPr>
            <a:spLocks noGrp="1"/>
          </p:cNvSpPr>
          <p:nvPr>
            <p:ph type="ftr" sz="quarter" idx="20"/>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6065326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table">
    <p:spTree>
      <p:nvGrpSpPr>
        <p:cNvPr id="1" name=""/>
        <p:cNvGrpSpPr/>
        <p:nvPr/>
      </p:nvGrpSpPr>
      <p:grpSpPr>
        <a:xfrm>
          <a:off x="0" y="0"/>
          <a:ext cx="0" cy="0"/>
          <a:chOff x="0" y="0"/>
          <a:chExt cx="0" cy="0"/>
        </a:xfrm>
      </p:grpSpPr>
      <p:sp>
        <p:nvSpPr>
          <p:cNvPr id="22" name="Pentagon 11"/>
          <p:cNvSpPr>
            <a:spLocks noChangeArrowheads="1"/>
          </p:cNvSpPr>
          <p:nvPr userDrawn="1"/>
        </p:nvSpPr>
        <p:spPr bwMode="auto">
          <a:xfrm>
            <a:off x="2151064" y="1277938"/>
            <a:ext cx="6618287" cy="582612"/>
          </a:xfrm>
          <a:prstGeom prst="homePlate">
            <a:avLst>
              <a:gd name="adj" fmla="val 39286"/>
            </a:avLst>
          </a:prstGeom>
          <a:solidFill>
            <a:schemeClr val="accent1"/>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23" name="Straight Connector 9"/>
          <p:cNvCxnSpPr>
            <a:cxnSpLocks noChangeShapeType="1"/>
          </p:cNvCxnSpPr>
          <p:nvPr userDrawn="1"/>
        </p:nvCxnSpPr>
        <p:spPr bwMode="auto">
          <a:xfrm>
            <a:off x="2160589" y="1568450"/>
            <a:ext cx="6608762" cy="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rot="16200000" flipH="1">
            <a:off x="-167481" y="3604420"/>
            <a:ext cx="4665662" cy="1270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grpSp>
        <p:nvGrpSpPr>
          <p:cNvPr id="25" name="Group 115"/>
          <p:cNvGrpSpPr>
            <a:grpSpLocks/>
          </p:cNvGrpSpPr>
          <p:nvPr userDrawn="1"/>
        </p:nvGrpSpPr>
        <p:grpSpPr bwMode="auto">
          <a:xfrm>
            <a:off x="2584450" y="1576388"/>
            <a:ext cx="5530850" cy="4367212"/>
            <a:chOff x="2585007" y="1576462"/>
            <a:chExt cx="5530617" cy="4041195"/>
          </a:xfrm>
        </p:grpSpPr>
        <p:cxnSp>
          <p:nvCxnSpPr>
            <p:cNvPr id="42" name="Straight Connector 12"/>
            <p:cNvCxnSpPr>
              <a:cxnSpLocks noChangeShapeType="1"/>
            </p:cNvCxnSpPr>
            <p:nvPr userDrawn="1"/>
          </p:nvCxnSpPr>
          <p:spPr bwMode="auto">
            <a:xfrm rot="5400000">
              <a:off x="564416" y="3597053"/>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6" name="Straight Connector 13"/>
            <p:cNvCxnSpPr>
              <a:cxnSpLocks noChangeShapeType="1"/>
            </p:cNvCxnSpPr>
            <p:nvPr userDrawn="1"/>
          </p:nvCxnSpPr>
          <p:spPr bwMode="auto">
            <a:xfrm rot="5400000">
              <a:off x="1415280" y="359705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8" name="Straight Connector 14"/>
            <p:cNvCxnSpPr>
              <a:cxnSpLocks noChangeShapeType="1"/>
            </p:cNvCxnSpPr>
            <p:nvPr userDrawn="1"/>
          </p:nvCxnSpPr>
          <p:spPr bwMode="auto">
            <a:xfrm rot="5400000">
              <a:off x="989848"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9" name="Straight Connector 15"/>
            <p:cNvCxnSpPr>
              <a:cxnSpLocks noChangeShapeType="1"/>
            </p:cNvCxnSpPr>
            <p:nvPr userDrawn="1"/>
          </p:nvCxnSpPr>
          <p:spPr bwMode="auto">
            <a:xfrm rot="5400000">
              <a:off x="2266144"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0" name="Straight Connector 16"/>
            <p:cNvCxnSpPr>
              <a:cxnSpLocks noChangeShapeType="1"/>
            </p:cNvCxnSpPr>
            <p:nvPr userDrawn="1"/>
          </p:nvCxnSpPr>
          <p:spPr bwMode="auto">
            <a:xfrm rot="5400000">
              <a:off x="1840712"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1" name="Straight Connector 17"/>
            <p:cNvCxnSpPr>
              <a:cxnSpLocks noChangeShapeType="1"/>
            </p:cNvCxnSpPr>
            <p:nvPr userDrawn="1"/>
          </p:nvCxnSpPr>
          <p:spPr bwMode="auto">
            <a:xfrm rot="5400000">
              <a:off x="3117008"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2" name="Straight Connector 18"/>
            <p:cNvCxnSpPr>
              <a:cxnSpLocks noChangeShapeType="1"/>
            </p:cNvCxnSpPr>
            <p:nvPr userDrawn="1"/>
          </p:nvCxnSpPr>
          <p:spPr bwMode="auto">
            <a:xfrm rot="5400000">
              <a:off x="2691576"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3" name="Straight Connector 19"/>
            <p:cNvCxnSpPr>
              <a:cxnSpLocks noChangeShapeType="1"/>
            </p:cNvCxnSpPr>
            <p:nvPr userDrawn="1"/>
          </p:nvCxnSpPr>
          <p:spPr bwMode="auto">
            <a:xfrm rot="5400000">
              <a:off x="3967872"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4" name="Straight Connector 20"/>
            <p:cNvCxnSpPr>
              <a:cxnSpLocks noChangeShapeType="1"/>
            </p:cNvCxnSpPr>
            <p:nvPr userDrawn="1"/>
          </p:nvCxnSpPr>
          <p:spPr bwMode="auto">
            <a:xfrm rot="5400000">
              <a:off x="3542440"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5" name="Straight Connector 21"/>
            <p:cNvCxnSpPr>
              <a:cxnSpLocks noChangeShapeType="1"/>
            </p:cNvCxnSpPr>
            <p:nvPr userDrawn="1"/>
          </p:nvCxnSpPr>
          <p:spPr bwMode="auto">
            <a:xfrm rot="5400000">
              <a:off x="4818736"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6" name="Straight Connector 22"/>
            <p:cNvCxnSpPr>
              <a:cxnSpLocks noChangeShapeType="1"/>
            </p:cNvCxnSpPr>
            <p:nvPr userDrawn="1"/>
          </p:nvCxnSpPr>
          <p:spPr bwMode="auto">
            <a:xfrm rot="5400000">
              <a:off x="4393304"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7" name="Straight Connector 23"/>
            <p:cNvCxnSpPr>
              <a:cxnSpLocks noChangeShapeType="1"/>
            </p:cNvCxnSpPr>
            <p:nvPr userDrawn="1"/>
          </p:nvCxnSpPr>
          <p:spPr bwMode="auto">
            <a:xfrm rot="5400000">
              <a:off x="5669600"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8" name="Straight Connector 24"/>
            <p:cNvCxnSpPr>
              <a:cxnSpLocks noChangeShapeType="1"/>
            </p:cNvCxnSpPr>
            <p:nvPr userDrawn="1"/>
          </p:nvCxnSpPr>
          <p:spPr bwMode="auto">
            <a:xfrm rot="5400000">
              <a:off x="5244168" y="3597064"/>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9" name="Straight Connector 25"/>
            <p:cNvCxnSpPr>
              <a:cxnSpLocks noChangeShapeType="1"/>
            </p:cNvCxnSpPr>
            <p:nvPr userDrawn="1"/>
          </p:nvCxnSpPr>
          <p:spPr bwMode="auto">
            <a:xfrm rot="5400000">
              <a:off x="6095032" y="359706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sp>
        <p:nvSpPr>
          <p:cNvPr id="60" name="Rectangle 30"/>
          <p:cNvSpPr>
            <a:spLocks noChangeArrowheads="1"/>
          </p:cNvSpPr>
          <p:nvPr userDrawn="1"/>
        </p:nvSpPr>
        <p:spPr bwMode="auto">
          <a:xfrm>
            <a:off x="468313" y="1860550"/>
            <a:ext cx="8069262" cy="4083050"/>
          </a:xfrm>
          <a:prstGeom prst="rect">
            <a:avLst/>
          </a:prstGeom>
          <a:noFill/>
          <a:ln w="12700">
            <a:solidFill>
              <a:srgbClr val="A9A9A9"/>
            </a:solidFill>
            <a:miter lim="800000"/>
            <a:headEnd/>
            <a:tailEnd/>
          </a:ln>
          <a:extLst>
            <a:ext uri="{909E8E84-426E-40DD-AFC4-6F175D3DCCD1}">
              <a14:hiddenFill xmlns:a14="http://schemas.microsoft.com/office/drawing/2010/main">
                <a:solidFill>
                  <a:srgbClr val="FFFFFF"/>
                </a:solidFill>
              </a14:hiddenFill>
            </a:ext>
          </a:extLst>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sp>
        <p:nvSpPr>
          <p:cNvPr id="61" name="Rectangle 31"/>
          <p:cNvSpPr>
            <a:spLocks noChangeArrowheads="1"/>
          </p:cNvSpPr>
          <p:nvPr userDrawn="1"/>
        </p:nvSpPr>
        <p:spPr bwMode="auto">
          <a:xfrm>
            <a:off x="468314" y="1277938"/>
            <a:ext cx="1692275" cy="582612"/>
          </a:xfrm>
          <a:prstGeom prst="rect">
            <a:avLst/>
          </a:prstGeom>
          <a:solidFill>
            <a:srgbClr val="4D4D4D"/>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62" name="Straight Connector 28"/>
          <p:cNvCxnSpPr>
            <a:cxnSpLocks noChangeShapeType="1"/>
          </p:cNvCxnSpPr>
          <p:nvPr userDrawn="1"/>
        </p:nvCxnSpPr>
        <p:spPr bwMode="auto">
          <a:xfrm>
            <a:off x="473075" y="1277938"/>
            <a:ext cx="1676400" cy="582612"/>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sp>
        <p:nvSpPr>
          <p:cNvPr id="26" name="Text Placeholder 12"/>
          <p:cNvSpPr>
            <a:spLocks noGrp="1"/>
          </p:cNvSpPr>
          <p:nvPr>
            <p:ph type="body" sz="quarter" idx="28"/>
          </p:nvPr>
        </p:nvSpPr>
        <p:spPr>
          <a:xfrm>
            <a:off x="2159965" y="1282931"/>
            <a:ext cx="6372290" cy="294737"/>
          </a:xfrm>
          <a:prstGeom prst="rect">
            <a:avLst/>
          </a:prstGeom>
          <a:ln w="6350">
            <a:noFill/>
          </a:ln>
        </p:spPr>
        <p:txBody>
          <a:bodyPr anchor="ctr"/>
          <a:lstStyle>
            <a:lvl1pPr marL="0" indent="0">
              <a:lnSpc>
                <a:spcPct val="100000"/>
              </a:lnSpc>
              <a:spcBef>
                <a:spcPts val="0"/>
              </a:spcBef>
              <a:buFontTx/>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7" name="Text Placeholder 12"/>
          <p:cNvSpPr>
            <a:spLocks noGrp="1"/>
          </p:cNvSpPr>
          <p:nvPr>
            <p:ph type="body" sz="quarter" idx="31"/>
          </p:nvPr>
        </p:nvSpPr>
        <p:spPr>
          <a:xfrm>
            <a:off x="3016122"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8" name="Text Placeholder 12"/>
          <p:cNvSpPr>
            <a:spLocks noGrp="1"/>
          </p:cNvSpPr>
          <p:nvPr>
            <p:ph type="body" sz="quarter" idx="32"/>
          </p:nvPr>
        </p:nvSpPr>
        <p:spPr>
          <a:xfrm>
            <a:off x="3441598"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9" name="Text Placeholder 12"/>
          <p:cNvSpPr>
            <a:spLocks noGrp="1"/>
          </p:cNvSpPr>
          <p:nvPr>
            <p:ph type="body" sz="quarter" idx="33"/>
          </p:nvPr>
        </p:nvSpPr>
        <p:spPr>
          <a:xfrm>
            <a:off x="2165170"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0" name="Text Placeholder 12"/>
          <p:cNvSpPr>
            <a:spLocks noGrp="1"/>
          </p:cNvSpPr>
          <p:nvPr>
            <p:ph type="body" sz="quarter" idx="34"/>
          </p:nvPr>
        </p:nvSpPr>
        <p:spPr>
          <a:xfrm>
            <a:off x="2590645"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1" name="Text Placeholder 12"/>
          <p:cNvSpPr>
            <a:spLocks noGrp="1"/>
          </p:cNvSpPr>
          <p:nvPr>
            <p:ph type="body" sz="quarter" idx="35"/>
          </p:nvPr>
        </p:nvSpPr>
        <p:spPr>
          <a:xfrm>
            <a:off x="4718026"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2" name="Text Placeholder 12"/>
          <p:cNvSpPr>
            <a:spLocks noGrp="1"/>
          </p:cNvSpPr>
          <p:nvPr>
            <p:ph type="body" sz="quarter" idx="36"/>
          </p:nvPr>
        </p:nvSpPr>
        <p:spPr>
          <a:xfrm>
            <a:off x="5143501"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3" name="Text Placeholder 12"/>
          <p:cNvSpPr>
            <a:spLocks noGrp="1"/>
          </p:cNvSpPr>
          <p:nvPr>
            <p:ph type="body" sz="quarter" idx="37"/>
          </p:nvPr>
        </p:nvSpPr>
        <p:spPr>
          <a:xfrm>
            <a:off x="3867073"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4" name="Text Placeholder 12"/>
          <p:cNvSpPr>
            <a:spLocks noGrp="1"/>
          </p:cNvSpPr>
          <p:nvPr>
            <p:ph type="body" sz="quarter" idx="38"/>
          </p:nvPr>
        </p:nvSpPr>
        <p:spPr>
          <a:xfrm>
            <a:off x="4292550"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5" name="Text Placeholder 12"/>
          <p:cNvSpPr>
            <a:spLocks noGrp="1"/>
          </p:cNvSpPr>
          <p:nvPr>
            <p:ph type="body" sz="quarter" idx="39"/>
          </p:nvPr>
        </p:nvSpPr>
        <p:spPr>
          <a:xfrm>
            <a:off x="6419929"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6" name="Text Placeholder 12"/>
          <p:cNvSpPr>
            <a:spLocks noGrp="1"/>
          </p:cNvSpPr>
          <p:nvPr>
            <p:ph type="body" sz="quarter" idx="40"/>
          </p:nvPr>
        </p:nvSpPr>
        <p:spPr>
          <a:xfrm>
            <a:off x="6845406"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7" name="Text Placeholder 12"/>
          <p:cNvSpPr>
            <a:spLocks noGrp="1"/>
          </p:cNvSpPr>
          <p:nvPr>
            <p:ph type="body" sz="quarter" idx="41"/>
          </p:nvPr>
        </p:nvSpPr>
        <p:spPr>
          <a:xfrm>
            <a:off x="5568978"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8" name="Text Placeholder 12"/>
          <p:cNvSpPr>
            <a:spLocks noGrp="1"/>
          </p:cNvSpPr>
          <p:nvPr>
            <p:ph type="body" sz="quarter" idx="42"/>
          </p:nvPr>
        </p:nvSpPr>
        <p:spPr>
          <a:xfrm>
            <a:off x="5994454"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9" name="Text Placeholder 12"/>
          <p:cNvSpPr>
            <a:spLocks noGrp="1"/>
          </p:cNvSpPr>
          <p:nvPr>
            <p:ph type="body" sz="quarter" idx="43"/>
          </p:nvPr>
        </p:nvSpPr>
        <p:spPr>
          <a:xfrm>
            <a:off x="7270882"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44"/>
          </p:nvPr>
        </p:nvSpPr>
        <p:spPr>
          <a:xfrm>
            <a:off x="7696357"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45"/>
          </p:nvPr>
        </p:nvSpPr>
        <p:spPr>
          <a:xfrm>
            <a:off x="8121834"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46"/>
          </p:nvPr>
        </p:nvSpPr>
        <p:spPr>
          <a:xfrm>
            <a:off x="548056" y="1548247"/>
            <a:ext cx="645582" cy="280554"/>
          </a:xfrm>
          <a:prstGeom prst="rect">
            <a:avLst/>
          </a:prstGeom>
          <a:ln w="6350">
            <a:noFill/>
          </a:ln>
        </p:spPr>
        <p:txBody>
          <a:bodyPr lIns="0" tIns="0" rIns="0" bIns="0" anchor="ctr"/>
          <a:lstStyle>
            <a:lvl1pPr marL="0" indent="0">
              <a:lnSpc>
                <a:spcPct val="100000"/>
              </a:lnSpc>
              <a:spcBef>
                <a:spcPts val="0"/>
              </a:spcBef>
              <a:buNone/>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47"/>
          </p:nvPr>
        </p:nvSpPr>
        <p:spPr>
          <a:xfrm>
            <a:off x="1401427" y="1278089"/>
            <a:ext cx="645582" cy="561107"/>
          </a:xfrm>
          <a:prstGeom prst="rect">
            <a:avLst/>
          </a:prstGeom>
          <a:ln w="6350">
            <a:noFill/>
          </a:ln>
        </p:spPr>
        <p:txBody>
          <a:bodyPr lIns="0" tIns="0" rIns="0" bIns="0" anchor="ctr"/>
          <a:lstStyle>
            <a:lvl1pPr marL="0" marR="0" indent="0" algn="r" defTabSz="685800" rtl="0" eaLnBrk="1" fontAlgn="auto" latinLnBrk="0" hangingPunct="1">
              <a:lnSpc>
                <a:spcPts val="1275"/>
              </a:lnSpc>
              <a:spcBef>
                <a:spcPts val="0"/>
              </a:spcBef>
              <a:spcAft>
                <a:spcPts val="0"/>
              </a:spcAft>
              <a:buClrTx/>
              <a:buSzTx/>
              <a:buFont typeface="Arial" pitchFamily="34" charset="0"/>
              <a:buNone/>
              <a:tabLst/>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a:p>
            <a:pPr lvl="1"/>
            <a:r>
              <a:rPr lang="en-US"/>
              <a:t>Second level</a:t>
            </a:r>
          </a:p>
        </p:txBody>
      </p:sp>
      <p:sp>
        <p:nvSpPr>
          <p:cNvPr id="47" name="Text Placeholder 12"/>
          <p:cNvSpPr>
            <a:spLocks noGrp="1"/>
          </p:cNvSpPr>
          <p:nvPr>
            <p:ph type="body" sz="quarter" idx="18"/>
          </p:nvPr>
        </p:nvSpPr>
        <p:spPr>
          <a:xfrm>
            <a:off x="533400" y="1905000"/>
            <a:ext cx="1554480" cy="3977640"/>
          </a:xfrm>
          <a:prstGeom prst="rect">
            <a:avLst/>
          </a:prstGeom>
          <a:noFill/>
          <a:ln>
            <a:noFill/>
          </a:ln>
        </p:spPr>
        <p:txBody>
          <a:bodyPr wrap="square" lIns="91440" anchor="t" anchorCtr="0">
            <a:noAutofit/>
          </a:bodyPr>
          <a:lstStyle>
            <a:lvl1pPr marL="130302" indent="-130302" algn="l">
              <a:spcBef>
                <a:spcPts val="150"/>
              </a:spcBef>
              <a:buClr>
                <a:srgbClr val="B01C2E"/>
              </a:buClr>
              <a:buFont typeface="Wingdings" pitchFamily="2"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3" name="Slide Number Placeholder 9"/>
          <p:cNvSpPr>
            <a:spLocks noGrp="1"/>
          </p:cNvSpPr>
          <p:nvPr>
            <p:ph type="sldNum" sz="quarter" idx="48"/>
          </p:nvPr>
        </p:nvSpPr>
        <p:spPr/>
        <p:txBody>
          <a:bodyPr/>
          <a:lstStyle>
            <a:lvl1pPr>
              <a:defRPr/>
            </a:lvl1pPr>
          </a:lstStyle>
          <a:p>
            <a:fld id="{A2AEA599-6C77-BA4A-9F89-7B2425581CA4}" type="slidenum">
              <a:rPr lang="en-US" altLang="en-US"/>
              <a:pPr/>
              <a:t>‹#›</a:t>
            </a:fld>
            <a:endParaRPr lang="en-US" altLang="en-US"/>
          </a:p>
        </p:txBody>
      </p:sp>
      <p:sp>
        <p:nvSpPr>
          <p:cNvPr id="64" name="Footer Placeholder 47"/>
          <p:cNvSpPr>
            <a:spLocks noGrp="1"/>
          </p:cNvSpPr>
          <p:nvPr>
            <p:ph type="ftr" sz="quarter" idx="49"/>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0698039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ant chart or Timeline chart">
    <p:spTree>
      <p:nvGrpSpPr>
        <p:cNvPr id="1" name=""/>
        <p:cNvGrpSpPr/>
        <p:nvPr/>
      </p:nvGrpSpPr>
      <p:grpSpPr>
        <a:xfrm>
          <a:off x="0" y="0"/>
          <a:ext cx="0" cy="0"/>
          <a:chOff x="0" y="0"/>
          <a:chExt cx="0" cy="0"/>
        </a:xfrm>
      </p:grpSpPr>
      <p:sp>
        <p:nvSpPr>
          <p:cNvPr id="70" name="Rectangle 11"/>
          <p:cNvSpPr>
            <a:spLocks noChangeArrowheads="1"/>
          </p:cNvSpPr>
          <p:nvPr userDrawn="1"/>
        </p:nvSpPr>
        <p:spPr bwMode="auto">
          <a:xfrm>
            <a:off x="1555750" y="1828802"/>
            <a:ext cx="7131050" cy="379413"/>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sp>
        <p:nvSpPr>
          <p:cNvPr id="71" name="Rectangle 13"/>
          <p:cNvSpPr>
            <a:spLocks noChangeArrowheads="1"/>
          </p:cNvSpPr>
          <p:nvPr userDrawn="1"/>
        </p:nvSpPr>
        <p:spPr bwMode="auto">
          <a:xfrm>
            <a:off x="447675" y="2189163"/>
            <a:ext cx="1098550" cy="3287712"/>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grpSp>
        <p:nvGrpSpPr>
          <p:cNvPr id="72" name="Group 84"/>
          <p:cNvGrpSpPr>
            <a:grpSpLocks/>
          </p:cNvGrpSpPr>
          <p:nvPr userDrawn="1"/>
        </p:nvGrpSpPr>
        <p:grpSpPr bwMode="auto">
          <a:xfrm>
            <a:off x="442914" y="1819275"/>
            <a:ext cx="8234362" cy="3657600"/>
            <a:chOff x="443344" y="1819866"/>
            <a:chExt cx="8234523" cy="3657600"/>
          </a:xfrm>
        </p:grpSpPr>
        <p:grpSp>
          <p:nvGrpSpPr>
            <p:cNvPr id="73" name="Group 83"/>
            <p:cNvGrpSpPr>
              <a:grpSpLocks/>
            </p:cNvGrpSpPr>
            <p:nvPr userDrawn="1"/>
          </p:nvGrpSpPr>
          <p:grpSpPr bwMode="auto">
            <a:xfrm>
              <a:off x="443344" y="2565862"/>
              <a:ext cx="8229600" cy="2556366"/>
              <a:chOff x="443344" y="2565862"/>
              <a:chExt cx="8229600" cy="2556366"/>
            </a:xfrm>
          </p:grpSpPr>
          <p:cxnSp>
            <p:nvCxnSpPr>
              <p:cNvPr id="87" name="Straight Connector 27"/>
              <p:cNvCxnSpPr>
                <a:cxnSpLocks noChangeShapeType="1"/>
              </p:cNvCxnSpPr>
              <p:nvPr userDrawn="1"/>
            </p:nvCxnSpPr>
            <p:spPr bwMode="auto">
              <a:xfrm>
                <a:off x="443344" y="512064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8" name="Straight Connector 28"/>
              <p:cNvCxnSpPr>
                <a:cxnSpLocks noChangeShapeType="1"/>
              </p:cNvCxnSpPr>
              <p:nvPr userDrawn="1"/>
            </p:nvCxnSpPr>
            <p:spPr bwMode="auto">
              <a:xfrm>
                <a:off x="443344" y="47548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9" name="Straight Connector 29"/>
              <p:cNvCxnSpPr>
                <a:cxnSpLocks noChangeShapeType="1"/>
              </p:cNvCxnSpPr>
              <p:nvPr userDrawn="1"/>
            </p:nvCxnSpPr>
            <p:spPr bwMode="auto">
              <a:xfrm>
                <a:off x="443344" y="438912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0" name="Straight Connector 30"/>
              <p:cNvCxnSpPr>
                <a:cxnSpLocks noChangeShapeType="1"/>
              </p:cNvCxnSpPr>
              <p:nvPr userDrawn="1"/>
            </p:nvCxnSpPr>
            <p:spPr bwMode="auto">
              <a:xfrm>
                <a:off x="443344" y="402890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1" name="Straight Connector 31"/>
              <p:cNvCxnSpPr>
                <a:cxnSpLocks noChangeShapeType="1"/>
              </p:cNvCxnSpPr>
              <p:nvPr userDrawn="1"/>
            </p:nvCxnSpPr>
            <p:spPr bwMode="auto">
              <a:xfrm>
                <a:off x="443344" y="366314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2" name="Straight Connector 32"/>
              <p:cNvCxnSpPr>
                <a:cxnSpLocks noChangeShapeType="1"/>
              </p:cNvCxnSpPr>
              <p:nvPr userDrawn="1"/>
            </p:nvCxnSpPr>
            <p:spPr bwMode="auto">
              <a:xfrm>
                <a:off x="443344" y="3302924"/>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3" name="Straight Connector 33"/>
              <p:cNvCxnSpPr>
                <a:cxnSpLocks noChangeShapeType="1"/>
              </p:cNvCxnSpPr>
              <p:nvPr userDrawn="1"/>
            </p:nvCxnSpPr>
            <p:spPr bwMode="auto">
              <a:xfrm>
                <a:off x="443344" y="29260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4" name="Straight Connector 34"/>
              <p:cNvCxnSpPr>
                <a:cxnSpLocks noChangeShapeType="1"/>
              </p:cNvCxnSpPr>
              <p:nvPr userDrawn="1"/>
            </p:nvCxnSpPr>
            <p:spPr bwMode="auto">
              <a:xfrm>
                <a:off x="443344" y="256586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grpSp>
        <p:grpSp>
          <p:nvGrpSpPr>
            <p:cNvPr id="74" name="Group 82"/>
            <p:cNvGrpSpPr>
              <a:grpSpLocks/>
            </p:cNvGrpSpPr>
            <p:nvPr userDrawn="1"/>
          </p:nvGrpSpPr>
          <p:grpSpPr bwMode="auto">
            <a:xfrm>
              <a:off x="2202964" y="1819866"/>
              <a:ext cx="6474903" cy="3657600"/>
              <a:chOff x="2202964" y="1819866"/>
              <a:chExt cx="6474903" cy="3657600"/>
            </a:xfrm>
          </p:grpSpPr>
          <p:cxnSp>
            <p:nvCxnSpPr>
              <p:cNvPr id="75" name="Straight Connector 16"/>
              <p:cNvCxnSpPr>
                <a:cxnSpLocks noChangeShapeType="1"/>
              </p:cNvCxnSpPr>
              <p:nvPr userDrawn="1"/>
            </p:nvCxnSpPr>
            <p:spPr bwMode="auto">
              <a:xfrm rot="5400000">
                <a:off x="37495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6" name="Straight Connector 17"/>
              <p:cNvCxnSpPr>
                <a:cxnSpLocks noChangeShapeType="1"/>
              </p:cNvCxnSpPr>
              <p:nvPr userDrawn="1"/>
            </p:nvCxnSpPr>
            <p:spPr bwMode="auto">
              <a:xfrm rot="5400000">
                <a:off x="102229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7" name="Straight Connector 18"/>
              <p:cNvCxnSpPr>
                <a:cxnSpLocks noChangeShapeType="1"/>
              </p:cNvCxnSpPr>
              <p:nvPr userDrawn="1"/>
            </p:nvCxnSpPr>
            <p:spPr bwMode="auto">
              <a:xfrm rot="5400000">
                <a:off x="166962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9" name="Straight Connector 19"/>
              <p:cNvCxnSpPr>
                <a:cxnSpLocks noChangeShapeType="1"/>
              </p:cNvCxnSpPr>
              <p:nvPr userDrawn="1"/>
            </p:nvCxnSpPr>
            <p:spPr bwMode="auto">
              <a:xfrm rot="5400000">
                <a:off x="231695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0" name="Straight Connector 20"/>
              <p:cNvCxnSpPr>
                <a:cxnSpLocks noChangeShapeType="1"/>
              </p:cNvCxnSpPr>
              <p:nvPr userDrawn="1"/>
            </p:nvCxnSpPr>
            <p:spPr bwMode="auto">
              <a:xfrm rot="5400000">
                <a:off x="296428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1" name="Straight Connector 21"/>
              <p:cNvCxnSpPr>
                <a:cxnSpLocks noChangeShapeType="1"/>
              </p:cNvCxnSpPr>
              <p:nvPr userDrawn="1"/>
            </p:nvCxnSpPr>
            <p:spPr bwMode="auto">
              <a:xfrm rot="5400000">
                <a:off x="361161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2" name="Straight Connector 22"/>
              <p:cNvCxnSpPr>
                <a:cxnSpLocks noChangeShapeType="1"/>
              </p:cNvCxnSpPr>
              <p:nvPr userDrawn="1"/>
            </p:nvCxnSpPr>
            <p:spPr bwMode="auto">
              <a:xfrm rot="5400000">
                <a:off x="425895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3" name="Straight Connector 23"/>
              <p:cNvCxnSpPr>
                <a:cxnSpLocks noChangeShapeType="1"/>
              </p:cNvCxnSpPr>
              <p:nvPr userDrawn="1"/>
            </p:nvCxnSpPr>
            <p:spPr bwMode="auto">
              <a:xfrm rot="5400000">
                <a:off x="490628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4" name="Straight Connector 24"/>
              <p:cNvCxnSpPr>
                <a:cxnSpLocks noChangeShapeType="1"/>
              </p:cNvCxnSpPr>
              <p:nvPr userDrawn="1"/>
            </p:nvCxnSpPr>
            <p:spPr bwMode="auto">
              <a:xfrm rot="5400000">
                <a:off x="555361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5" name="Straight Connector 25"/>
              <p:cNvCxnSpPr>
                <a:cxnSpLocks noChangeShapeType="1"/>
              </p:cNvCxnSpPr>
              <p:nvPr userDrawn="1"/>
            </p:nvCxnSpPr>
            <p:spPr bwMode="auto">
              <a:xfrm rot="5400000">
                <a:off x="620094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6" name="Straight Connector 26"/>
              <p:cNvCxnSpPr>
                <a:cxnSpLocks noChangeShapeType="1"/>
              </p:cNvCxnSpPr>
              <p:nvPr userDrawn="1"/>
            </p:nvCxnSpPr>
            <p:spPr bwMode="auto">
              <a:xfrm rot="5400000">
                <a:off x="6848273"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grpSp>
      <p:sp>
        <p:nvSpPr>
          <p:cNvPr id="95" name="TextBox 36"/>
          <p:cNvSpPr txBox="1">
            <a:spLocks noChangeArrowheads="1"/>
          </p:cNvSpPr>
          <p:nvPr userDrawn="1"/>
        </p:nvSpPr>
        <p:spPr bwMode="auto">
          <a:xfrm>
            <a:off x="512764" y="1566865"/>
            <a:ext cx="88423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WEEK NUMBER</a:t>
            </a:r>
          </a:p>
        </p:txBody>
      </p:sp>
      <p:sp>
        <p:nvSpPr>
          <p:cNvPr id="96" name="TextBox 37"/>
          <p:cNvSpPr txBox="1">
            <a:spLocks noChangeArrowheads="1"/>
          </p:cNvSpPr>
          <p:nvPr userDrawn="1"/>
        </p:nvSpPr>
        <p:spPr bwMode="auto">
          <a:xfrm>
            <a:off x="512764" y="1939925"/>
            <a:ext cx="884237"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STARTS ON</a:t>
            </a:r>
          </a:p>
        </p:txBody>
      </p:sp>
      <p:cxnSp>
        <p:nvCxnSpPr>
          <p:cNvPr id="97" name="Straight Connector 39"/>
          <p:cNvCxnSpPr>
            <a:cxnSpLocks noChangeShapeType="1"/>
          </p:cNvCxnSpPr>
          <p:nvPr userDrawn="1"/>
        </p:nvCxnSpPr>
        <p:spPr bwMode="auto">
          <a:xfrm>
            <a:off x="442913" y="2200275"/>
            <a:ext cx="82296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cxnSp>
        <p:nvCxnSpPr>
          <p:cNvPr id="98" name="Straight Connector 40"/>
          <p:cNvCxnSpPr>
            <a:cxnSpLocks noChangeShapeType="1"/>
          </p:cNvCxnSpPr>
          <p:nvPr userDrawn="1"/>
        </p:nvCxnSpPr>
        <p:spPr bwMode="auto">
          <a:xfrm>
            <a:off x="442913" y="5486400"/>
            <a:ext cx="82296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99" name="Freeform 40"/>
          <p:cNvSpPr>
            <a:spLocks/>
          </p:cNvSpPr>
          <p:nvPr userDrawn="1"/>
        </p:nvSpPr>
        <p:spPr bwMode="auto">
          <a:xfrm>
            <a:off x="1555751" y="1468440"/>
            <a:ext cx="7102475" cy="4027487"/>
          </a:xfrm>
          <a:custGeom>
            <a:avLst/>
            <a:gdLst>
              <a:gd name="T0" fmla="*/ 0 w 7101191"/>
              <a:gd name="T1" fmla="*/ 4028195 h 4027251"/>
              <a:gd name="T2" fmla="*/ 0 w 7101191"/>
              <a:gd name="T3" fmla="*/ 0 h 4027251"/>
              <a:gd name="T4" fmla="*/ 7106328 w 7101191"/>
              <a:gd name="T5" fmla="*/ 0 h 4027251"/>
              <a:gd name="T6" fmla="*/ 0 60000 65536"/>
              <a:gd name="T7" fmla="*/ 0 60000 65536"/>
              <a:gd name="T8" fmla="*/ 0 60000 65536"/>
            </a:gdLst>
            <a:ahLst/>
            <a:cxnLst>
              <a:cxn ang="T6">
                <a:pos x="T0" y="T1"/>
              </a:cxn>
              <a:cxn ang="T7">
                <a:pos x="T2" y="T3"/>
              </a:cxn>
              <a:cxn ang="T8">
                <a:pos x="T4" y="T5"/>
              </a:cxn>
            </a:cxnLst>
            <a:rect l="0" t="0" r="r" b="b"/>
            <a:pathLst>
              <a:path w="7101191" h="4027251">
                <a:moveTo>
                  <a:pt x="0" y="4027251"/>
                </a:moveTo>
                <a:lnTo>
                  <a:pt x="0" y="0"/>
                </a:lnTo>
                <a:lnTo>
                  <a:pt x="7101191" y="0"/>
                </a:lnTo>
              </a:path>
            </a:pathLst>
          </a:custGeom>
          <a:noFill/>
          <a:ln w="19050" cap="flat" cmpd="sng">
            <a:solidFill>
              <a:srgbClr val="6666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cxnSp>
        <p:nvCxnSpPr>
          <p:cNvPr id="100" name="Straight Connector 42"/>
          <p:cNvCxnSpPr>
            <a:cxnSpLocks noChangeShapeType="1"/>
          </p:cNvCxnSpPr>
          <p:nvPr userDrawn="1"/>
        </p:nvCxnSpPr>
        <p:spPr bwMode="auto">
          <a:xfrm>
            <a:off x="1546226" y="1828800"/>
            <a:ext cx="649288" cy="228600"/>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39" name="Text Placeholder 12"/>
          <p:cNvSpPr>
            <a:spLocks noGrp="1"/>
          </p:cNvSpPr>
          <p:nvPr>
            <p:ph type="body" sz="quarter" idx="33"/>
          </p:nvPr>
        </p:nvSpPr>
        <p:spPr>
          <a:xfrm>
            <a:off x="1546225" y="1835813"/>
            <a:ext cx="64591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34"/>
          </p:nvPr>
        </p:nvSpPr>
        <p:spPr>
          <a:xfrm>
            <a:off x="2203314" y="1835813"/>
            <a:ext cx="64688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35"/>
          </p:nvPr>
        </p:nvSpPr>
        <p:spPr>
          <a:xfrm>
            <a:off x="2850206" y="1835813"/>
            <a:ext cx="65175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2" name="Text Placeholder 12"/>
          <p:cNvSpPr>
            <a:spLocks noGrp="1"/>
          </p:cNvSpPr>
          <p:nvPr>
            <p:ph type="body" sz="quarter" idx="36"/>
          </p:nvPr>
        </p:nvSpPr>
        <p:spPr>
          <a:xfrm>
            <a:off x="3497094" y="1835813"/>
            <a:ext cx="642026"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37"/>
          </p:nvPr>
        </p:nvSpPr>
        <p:spPr>
          <a:xfrm>
            <a:off x="4139118"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38"/>
          </p:nvPr>
        </p:nvSpPr>
        <p:spPr>
          <a:xfrm>
            <a:off x="4795736"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5" name="Text Placeholder 12"/>
          <p:cNvSpPr>
            <a:spLocks noGrp="1"/>
          </p:cNvSpPr>
          <p:nvPr>
            <p:ph type="body" sz="quarter" idx="39"/>
          </p:nvPr>
        </p:nvSpPr>
        <p:spPr>
          <a:xfrm>
            <a:off x="5437760"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6" name="Text Placeholder 12"/>
          <p:cNvSpPr>
            <a:spLocks noGrp="1"/>
          </p:cNvSpPr>
          <p:nvPr>
            <p:ph type="body" sz="quarter" idx="40"/>
          </p:nvPr>
        </p:nvSpPr>
        <p:spPr>
          <a:xfrm>
            <a:off x="6084651" y="1835813"/>
            <a:ext cx="65175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7" name="Text Placeholder 12"/>
          <p:cNvSpPr>
            <a:spLocks noGrp="1"/>
          </p:cNvSpPr>
          <p:nvPr>
            <p:ph type="body" sz="quarter" idx="41"/>
          </p:nvPr>
        </p:nvSpPr>
        <p:spPr>
          <a:xfrm>
            <a:off x="6731540" y="1835813"/>
            <a:ext cx="646890"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8" name="Text Placeholder 12"/>
          <p:cNvSpPr>
            <a:spLocks noGrp="1"/>
          </p:cNvSpPr>
          <p:nvPr>
            <p:ph type="body" sz="quarter" idx="42"/>
          </p:nvPr>
        </p:nvSpPr>
        <p:spPr>
          <a:xfrm>
            <a:off x="7383292"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9" name="Text Placeholder 12"/>
          <p:cNvSpPr>
            <a:spLocks noGrp="1"/>
          </p:cNvSpPr>
          <p:nvPr>
            <p:ph type="body" sz="quarter" idx="43"/>
          </p:nvPr>
        </p:nvSpPr>
        <p:spPr>
          <a:xfrm>
            <a:off x="8025320" y="1835813"/>
            <a:ext cx="65316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0" name="Text Placeholder 12"/>
          <p:cNvSpPr>
            <a:spLocks noGrp="1"/>
          </p:cNvSpPr>
          <p:nvPr>
            <p:ph type="body" sz="quarter" idx="45"/>
          </p:nvPr>
        </p:nvSpPr>
        <p:spPr>
          <a:xfrm>
            <a:off x="469240" y="223026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1" name="Text Placeholder 12"/>
          <p:cNvSpPr>
            <a:spLocks noGrp="1"/>
          </p:cNvSpPr>
          <p:nvPr>
            <p:ph type="body" sz="quarter" idx="46"/>
          </p:nvPr>
        </p:nvSpPr>
        <p:spPr>
          <a:xfrm>
            <a:off x="469240" y="259557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2" name="Text Placeholder 12"/>
          <p:cNvSpPr>
            <a:spLocks noGrp="1"/>
          </p:cNvSpPr>
          <p:nvPr>
            <p:ph type="body" sz="quarter" idx="47"/>
          </p:nvPr>
        </p:nvSpPr>
        <p:spPr>
          <a:xfrm>
            <a:off x="469240" y="296088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3" name="Text Placeholder 12"/>
          <p:cNvSpPr>
            <a:spLocks noGrp="1"/>
          </p:cNvSpPr>
          <p:nvPr>
            <p:ph type="body" sz="quarter" idx="48"/>
          </p:nvPr>
        </p:nvSpPr>
        <p:spPr>
          <a:xfrm>
            <a:off x="469240" y="332619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4" name="Text Placeholder 12"/>
          <p:cNvSpPr>
            <a:spLocks noGrp="1"/>
          </p:cNvSpPr>
          <p:nvPr>
            <p:ph type="body" sz="quarter" idx="49"/>
          </p:nvPr>
        </p:nvSpPr>
        <p:spPr>
          <a:xfrm>
            <a:off x="469240" y="369150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5" name="Text Placeholder 12"/>
          <p:cNvSpPr>
            <a:spLocks noGrp="1"/>
          </p:cNvSpPr>
          <p:nvPr>
            <p:ph type="body" sz="quarter" idx="50"/>
          </p:nvPr>
        </p:nvSpPr>
        <p:spPr>
          <a:xfrm>
            <a:off x="469240" y="405681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6" name="Text Placeholder 12"/>
          <p:cNvSpPr>
            <a:spLocks noGrp="1"/>
          </p:cNvSpPr>
          <p:nvPr>
            <p:ph type="body" sz="quarter" idx="51"/>
          </p:nvPr>
        </p:nvSpPr>
        <p:spPr>
          <a:xfrm>
            <a:off x="469240" y="5152742"/>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7" name="Text Placeholder 12"/>
          <p:cNvSpPr>
            <a:spLocks noGrp="1"/>
          </p:cNvSpPr>
          <p:nvPr>
            <p:ph type="body" sz="quarter" idx="52"/>
          </p:nvPr>
        </p:nvSpPr>
        <p:spPr>
          <a:xfrm>
            <a:off x="469240" y="442212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8" name="Text Placeholder 12"/>
          <p:cNvSpPr>
            <a:spLocks noGrp="1"/>
          </p:cNvSpPr>
          <p:nvPr>
            <p:ph type="body" sz="quarter" idx="53"/>
          </p:nvPr>
        </p:nvSpPr>
        <p:spPr>
          <a:xfrm>
            <a:off x="469240" y="478743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9" name="Text Placeholder 12"/>
          <p:cNvSpPr>
            <a:spLocks noGrp="1"/>
          </p:cNvSpPr>
          <p:nvPr>
            <p:ph type="body" sz="quarter" idx="54"/>
          </p:nvPr>
        </p:nvSpPr>
        <p:spPr>
          <a:xfrm>
            <a:off x="1562267"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94301C"/>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0" name="Text Placeholder 12"/>
          <p:cNvSpPr>
            <a:spLocks noGrp="1"/>
          </p:cNvSpPr>
          <p:nvPr>
            <p:ph type="body" sz="quarter" idx="55"/>
          </p:nvPr>
        </p:nvSpPr>
        <p:spPr>
          <a:xfrm>
            <a:off x="220331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1" name="Text Placeholder 12"/>
          <p:cNvSpPr>
            <a:spLocks noGrp="1"/>
          </p:cNvSpPr>
          <p:nvPr>
            <p:ph type="body" sz="quarter" idx="56"/>
          </p:nvPr>
        </p:nvSpPr>
        <p:spPr>
          <a:xfrm>
            <a:off x="285020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2" name="Text Placeholder 12"/>
          <p:cNvSpPr>
            <a:spLocks noGrp="1"/>
          </p:cNvSpPr>
          <p:nvPr>
            <p:ph type="body" sz="quarter" idx="57"/>
          </p:nvPr>
        </p:nvSpPr>
        <p:spPr>
          <a:xfrm>
            <a:off x="349709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3" name="Text Placeholder 12"/>
          <p:cNvSpPr>
            <a:spLocks noGrp="1"/>
          </p:cNvSpPr>
          <p:nvPr>
            <p:ph type="body" sz="quarter" idx="58"/>
          </p:nvPr>
        </p:nvSpPr>
        <p:spPr>
          <a:xfrm>
            <a:off x="4139118"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4" name="Text Placeholder 12"/>
          <p:cNvSpPr>
            <a:spLocks noGrp="1"/>
          </p:cNvSpPr>
          <p:nvPr>
            <p:ph type="body" sz="quarter" idx="59"/>
          </p:nvPr>
        </p:nvSpPr>
        <p:spPr>
          <a:xfrm>
            <a:off x="4795736"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5" name="Text Placeholder 12"/>
          <p:cNvSpPr>
            <a:spLocks noGrp="1"/>
          </p:cNvSpPr>
          <p:nvPr>
            <p:ph type="body" sz="quarter" idx="60"/>
          </p:nvPr>
        </p:nvSpPr>
        <p:spPr>
          <a:xfrm>
            <a:off x="543776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6" name="Text Placeholder 12"/>
          <p:cNvSpPr>
            <a:spLocks noGrp="1"/>
          </p:cNvSpPr>
          <p:nvPr>
            <p:ph type="body" sz="quarter" idx="61"/>
          </p:nvPr>
        </p:nvSpPr>
        <p:spPr>
          <a:xfrm>
            <a:off x="608465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7" name="Text Placeholder 12"/>
          <p:cNvSpPr>
            <a:spLocks noGrp="1"/>
          </p:cNvSpPr>
          <p:nvPr>
            <p:ph type="body" sz="quarter" idx="62"/>
          </p:nvPr>
        </p:nvSpPr>
        <p:spPr>
          <a:xfrm>
            <a:off x="673154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8" name="Text Placeholder 12"/>
          <p:cNvSpPr>
            <a:spLocks noGrp="1"/>
          </p:cNvSpPr>
          <p:nvPr>
            <p:ph type="body" sz="quarter" idx="63"/>
          </p:nvPr>
        </p:nvSpPr>
        <p:spPr>
          <a:xfrm>
            <a:off x="7383292"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9" name="Text Placeholder 12"/>
          <p:cNvSpPr>
            <a:spLocks noGrp="1"/>
          </p:cNvSpPr>
          <p:nvPr>
            <p:ph type="body" sz="quarter" idx="64"/>
          </p:nvPr>
        </p:nvSpPr>
        <p:spPr>
          <a:xfrm>
            <a:off x="8025318"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79" name="Text Placeholder 178"/>
          <p:cNvSpPr>
            <a:spLocks noGrp="1"/>
          </p:cNvSpPr>
          <p:nvPr>
            <p:ph type="body" sz="quarter" idx="65"/>
          </p:nvPr>
        </p:nvSpPr>
        <p:spPr>
          <a:xfrm>
            <a:off x="1546225" y="2321700"/>
            <a:ext cx="914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0" name="Text Placeholder 178"/>
          <p:cNvSpPr>
            <a:spLocks noGrp="1"/>
          </p:cNvSpPr>
          <p:nvPr>
            <p:ph type="body" sz="quarter" idx="66"/>
          </p:nvPr>
        </p:nvSpPr>
        <p:spPr>
          <a:xfrm>
            <a:off x="1546225" y="2687010"/>
            <a:ext cx="1828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1" name="Text Placeholder 178"/>
          <p:cNvSpPr>
            <a:spLocks noGrp="1"/>
          </p:cNvSpPr>
          <p:nvPr>
            <p:ph type="body" sz="quarter" idx="67"/>
          </p:nvPr>
        </p:nvSpPr>
        <p:spPr>
          <a:xfrm>
            <a:off x="1546225" y="3052320"/>
            <a:ext cx="2743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2" name="Text Placeholder 178"/>
          <p:cNvSpPr>
            <a:spLocks noGrp="1"/>
          </p:cNvSpPr>
          <p:nvPr>
            <p:ph type="body" sz="quarter" idx="68"/>
          </p:nvPr>
        </p:nvSpPr>
        <p:spPr>
          <a:xfrm>
            <a:off x="1546225" y="341763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3" name="Text Placeholder 178"/>
          <p:cNvSpPr>
            <a:spLocks noGrp="1"/>
          </p:cNvSpPr>
          <p:nvPr>
            <p:ph type="body" sz="quarter" idx="69"/>
          </p:nvPr>
        </p:nvSpPr>
        <p:spPr>
          <a:xfrm>
            <a:off x="1546225" y="3782940"/>
            <a:ext cx="45720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4" name="Text Placeholder 178"/>
          <p:cNvSpPr>
            <a:spLocks noGrp="1"/>
          </p:cNvSpPr>
          <p:nvPr>
            <p:ph type="body" sz="quarter" idx="70"/>
          </p:nvPr>
        </p:nvSpPr>
        <p:spPr>
          <a:xfrm>
            <a:off x="1546225" y="4148250"/>
            <a:ext cx="914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5" name="Text Placeholder 178"/>
          <p:cNvSpPr>
            <a:spLocks noGrp="1"/>
          </p:cNvSpPr>
          <p:nvPr>
            <p:ph type="body" sz="quarter" idx="71"/>
          </p:nvPr>
        </p:nvSpPr>
        <p:spPr>
          <a:xfrm>
            <a:off x="1546225" y="4513560"/>
            <a:ext cx="1828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6" name="Text Placeholder 178"/>
          <p:cNvSpPr>
            <a:spLocks noGrp="1"/>
          </p:cNvSpPr>
          <p:nvPr>
            <p:ph type="body" sz="quarter" idx="72"/>
          </p:nvPr>
        </p:nvSpPr>
        <p:spPr>
          <a:xfrm>
            <a:off x="1546225" y="4878870"/>
            <a:ext cx="2743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7" name="Text Placeholder 178"/>
          <p:cNvSpPr>
            <a:spLocks noGrp="1"/>
          </p:cNvSpPr>
          <p:nvPr>
            <p:ph type="body" sz="quarter" idx="73"/>
          </p:nvPr>
        </p:nvSpPr>
        <p:spPr>
          <a:xfrm>
            <a:off x="1546225" y="5244182"/>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8" name="Text Placeholder 178"/>
          <p:cNvSpPr>
            <a:spLocks noGrp="1"/>
          </p:cNvSpPr>
          <p:nvPr>
            <p:ph type="body" sz="quarter" idx="74"/>
          </p:nvPr>
        </p:nvSpPr>
        <p:spPr>
          <a:xfrm>
            <a:off x="3436620" y="5562600"/>
            <a:ext cx="13716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0" name="Text Placeholder 12"/>
          <p:cNvSpPr>
            <a:spLocks noGrp="1"/>
          </p:cNvSpPr>
          <p:nvPr>
            <p:ph type="body" sz="quarter" idx="76"/>
          </p:nvPr>
        </p:nvSpPr>
        <p:spPr>
          <a:xfrm>
            <a:off x="3048000" y="5817472"/>
            <a:ext cx="9144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91" name="Text Placeholder 178"/>
          <p:cNvSpPr>
            <a:spLocks noGrp="1"/>
          </p:cNvSpPr>
          <p:nvPr>
            <p:ph type="body" sz="quarter" idx="77"/>
          </p:nvPr>
        </p:nvSpPr>
        <p:spPr>
          <a:xfrm>
            <a:off x="5355067" y="5562600"/>
            <a:ext cx="13716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2" name="Text Placeholder 12"/>
          <p:cNvSpPr>
            <a:spLocks noGrp="1"/>
          </p:cNvSpPr>
          <p:nvPr>
            <p:ph type="body" sz="quarter" idx="78"/>
          </p:nvPr>
        </p:nvSpPr>
        <p:spPr>
          <a:xfrm>
            <a:off x="4966447" y="5817472"/>
            <a:ext cx="9144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78"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1" name="Slide Number Placeholder 9"/>
          <p:cNvSpPr>
            <a:spLocks noGrp="1"/>
          </p:cNvSpPr>
          <p:nvPr>
            <p:ph type="sldNum" sz="quarter" idx="79"/>
          </p:nvPr>
        </p:nvSpPr>
        <p:spPr/>
        <p:txBody>
          <a:bodyPr/>
          <a:lstStyle>
            <a:lvl1pPr>
              <a:defRPr/>
            </a:lvl1pPr>
          </a:lstStyle>
          <a:p>
            <a:fld id="{D003C6ED-C4A5-154D-A951-DFA096D6467B}" type="slidenum">
              <a:rPr lang="en-US" altLang="en-US"/>
              <a:pPr/>
              <a:t>‹#›</a:t>
            </a:fld>
            <a:endParaRPr lang="en-US" altLang="en-US"/>
          </a:p>
        </p:txBody>
      </p:sp>
      <p:sp>
        <p:nvSpPr>
          <p:cNvPr id="102" name="Footer Placeholder 79"/>
          <p:cNvSpPr>
            <a:spLocks noGrp="1"/>
          </p:cNvSpPr>
          <p:nvPr>
            <p:ph type="ftr" sz="quarter" idx="80"/>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8750863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cxnSp>
        <p:nvCxnSpPr>
          <p:cNvPr id="9" name="Straight Connector 7"/>
          <p:cNvCxnSpPr>
            <a:cxnSpLocks noChangeShapeType="1"/>
          </p:cNvCxnSpPr>
          <p:nvPr userDrawn="1"/>
        </p:nvCxnSpPr>
        <p:spPr bwMode="auto">
          <a:xfrm>
            <a:off x="1779589" y="5981700"/>
            <a:ext cx="5495925" cy="1588"/>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cxnSp>
      <p:sp>
        <p:nvSpPr>
          <p:cNvPr id="6" name="Title 1"/>
          <p:cNvSpPr>
            <a:spLocks noGrp="1"/>
          </p:cNvSpPr>
          <p:nvPr>
            <p:ph type="title"/>
          </p:nvPr>
        </p:nvSpPr>
        <p:spPr>
          <a:xfrm>
            <a:off x="1792288" y="5453937"/>
            <a:ext cx="5486400" cy="474325"/>
          </a:xfrm>
          <a:prstGeom prst="rect">
            <a:avLst/>
          </a:prstGeom>
        </p:spPr>
        <p:txBody>
          <a:bodyPr/>
          <a:lstStyle>
            <a:lvl1pPr algn="l">
              <a:defRPr sz="900" b="1"/>
            </a:lvl1pPr>
          </a:lstStyle>
          <a:p>
            <a:r>
              <a:rPr lang="en-US"/>
              <a:t>Click to edit Master title style</a:t>
            </a:r>
            <a:endParaRPr lang="en-US" dirty="0"/>
          </a:p>
        </p:txBody>
      </p:sp>
      <p:sp>
        <p:nvSpPr>
          <p:cNvPr id="7" name="Picture Placeholder 2"/>
          <p:cNvSpPr>
            <a:spLocks noGrp="1"/>
          </p:cNvSpPr>
          <p:nvPr>
            <p:ph type="pic" idx="1"/>
          </p:nvPr>
        </p:nvSpPr>
        <p:spPr>
          <a:xfrm>
            <a:off x="1792288" y="1166756"/>
            <a:ext cx="5486400" cy="419268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p>
        </p:txBody>
      </p:sp>
      <p:sp>
        <p:nvSpPr>
          <p:cNvPr id="8" name="Text Placeholder 3"/>
          <p:cNvSpPr>
            <a:spLocks noGrp="1"/>
          </p:cNvSpPr>
          <p:nvPr>
            <p:ph type="body" sz="half" idx="2"/>
          </p:nvPr>
        </p:nvSpPr>
        <p:spPr>
          <a:xfrm>
            <a:off x="1792288" y="6042020"/>
            <a:ext cx="5486400" cy="311280"/>
          </a:xfrm>
          <a:prstGeom prst="rect">
            <a:avLst/>
          </a:prstGeom>
        </p:spPr>
        <p:txBody>
          <a:bodyPr/>
          <a:lstStyle>
            <a:lvl1pPr marL="0" indent="0">
              <a:buNone/>
              <a:defRPr sz="750" i="1">
                <a:solidFill>
                  <a:srgbClr val="4D4D4D"/>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10"/>
          <p:cNvSpPr>
            <a:spLocks noGrp="1"/>
          </p:cNvSpPr>
          <p:nvPr>
            <p:ph type="body" sz="quarter" idx="10"/>
          </p:nvPr>
        </p:nvSpPr>
        <p:spPr>
          <a:xfrm>
            <a:off x="769503" y="0"/>
            <a:ext cx="7604994" cy="896112"/>
          </a:xfrm>
          <a:prstGeom prst="rect">
            <a:avLst/>
          </a:prstGeom>
        </p:spPr>
        <p:txBody>
          <a:bodyPr anchor="b"/>
          <a:lstStyle>
            <a:lvl1pPr>
              <a:buNone/>
              <a:defRPr sz="1650">
                <a:latin typeface="+mj-lt"/>
              </a:defRPr>
            </a:lvl1pPr>
          </a:lstStyle>
          <a:p>
            <a:pPr lvl="0"/>
            <a:r>
              <a:rPr lang="en-US"/>
              <a:t>Click to edit Master text styles</a:t>
            </a:r>
          </a:p>
        </p:txBody>
      </p:sp>
      <p:sp>
        <p:nvSpPr>
          <p:cNvPr id="10" name="Slide Number Placeholder 9"/>
          <p:cNvSpPr>
            <a:spLocks noGrp="1"/>
          </p:cNvSpPr>
          <p:nvPr>
            <p:ph type="sldNum" sz="quarter" idx="11"/>
          </p:nvPr>
        </p:nvSpPr>
        <p:spPr/>
        <p:txBody>
          <a:bodyPr/>
          <a:lstStyle>
            <a:lvl1pPr>
              <a:defRPr/>
            </a:lvl1pPr>
          </a:lstStyle>
          <a:p>
            <a:fld id="{614CE4E3-D3DE-AB41-A281-30813EB5473F}" type="slidenum">
              <a:rPr lang="en-US" altLang="en-US"/>
              <a:pPr/>
              <a:t>‹#›</a:t>
            </a:fld>
            <a:endParaRPr lang="en-US" altLang="en-US"/>
          </a:p>
        </p:txBody>
      </p:sp>
      <p:sp>
        <p:nvSpPr>
          <p:cNvPr id="12" name="Footer Placeholder 9"/>
          <p:cNvSpPr>
            <a:spLocks noGrp="1"/>
          </p:cNvSpPr>
          <p:nvPr>
            <p:ph type="ftr" sz="quarter" idx="1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383996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Text Placeholder 11"/>
          <p:cNvSpPr>
            <a:spLocks noGrp="1"/>
          </p:cNvSpPr>
          <p:nvPr>
            <p:ph type="body" sz="quarter" idx="11"/>
          </p:nvPr>
        </p:nvSpPr>
        <p:spPr>
          <a:xfrm>
            <a:off x="452441" y="1447800"/>
            <a:ext cx="1688123" cy="914400"/>
          </a:xfrm>
          <a:prstGeom prst="rect">
            <a:avLst/>
          </a:prstGeom>
        </p:spPr>
        <p:txBody>
          <a:bodyPr/>
          <a:lstStyle>
            <a:lvl1pPr>
              <a:buNone/>
              <a:defRPr sz="750"/>
            </a:lvl1pPr>
          </a:lstStyle>
          <a:p>
            <a:pPr lvl="0"/>
            <a:r>
              <a:rPr lang="en-US"/>
              <a:t>Click to edit Master text styles</a:t>
            </a:r>
          </a:p>
        </p:txBody>
      </p:sp>
      <p:sp>
        <p:nvSpPr>
          <p:cNvPr id="9" name="Text Placeholder 11"/>
          <p:cNvSpPr>
            <a:spLocks noGrp="1"/>
          </p:cNvSpPr>
          <p:nvPr>
            <p:ph type="body" sz="quarter" idx="12"/>
          </p:nvPr>
        </p:nvSpPr>
        <p:spPr>
          <a:xfrm>
            <a:off x="452441" y="2667000"/>
            <a:ext cx="1688123" cy="914400"/>
          </a:xfrm>
          <a:prstGeom prst="rect">
            <a:avLst/>
          </a:prstGeom>
        </p:spPr>
        <p:txBody>
          <a:bodyPr/>
          <a:lstStyle>
            <a:lvl1pPr>
              <a:buNone/>
              <a:defRPr sz="750"/>
            </a:lvl1pPr>
          </a:lstStyle>
          <a:p>
            <a:pPr lvl="0"/>
            <a:r>
              <a:rPr lang="en-US"/>
              <a:t>Click to edit Master text styles</a:t>
            </a:r>
          </a:p>
        </p:txBody>
      </p:sp>
      <p:sp>
        <p:nvSpPr>
          <p:cNvPr id="10" name="Text Placeholder 11"/>
          <p:cNvSpPr>
            <a:spLocks noGrp="1"/>
          </p:cNvSpPr>
          <p:nvPr>
            <p:ph type="body" sz="quarter" idx="13"/>
          </p:nvPr>
        </p:nvSpPr>
        <p:spPr>
          <a:xfrm>
            <a:off x="452441" y="5105400"/>
            <a:ext cx="1688123" cy="914400"/>
          </a:xfrm>
          <a:prstGeom prst="rect">
            <a:avLst/>
          </a:prstGeom>
        </p:spPr>
        <p:txBody>
          <a:bodyPr/>
          <a:lstStyle>
            <a:lvl1pPr>
              <a:buNone/>
              <a:defRPr sz="750"/>
            </a:lvl1pPr>
          </a:lstStyle>
          <a:p>
            <a:pPr lvl="0"/>
            <a:r>
              <a:rPr lang="en-US"/>
              <a:t>Click to edit Master text styles</a:t>
            </a:r>
          </a:p>
        </p:txBody>
      </p:sp>
      <p:sp>
        <p:nvSpPr>
          <p:cNvPr id="11" name="Text Placeholder 11"/>
          <p:cNvSpPr>
            <a:spLocks noGrp="1"/>
          </p:cNvSpPr>
          <p:nvPr>
            <p:ph type="body" sz="quarter" idx="14"/>
          </p:nvPr>
        </p:nvSpPr>
        <p:spPr>
          <a:xfrm>
            <a:off x="7003443" y="1447800"/>
            <a:ext cx="1688123" cy="914400"/>
          </a:xfrm>
          <a:prstGeom prst="rect">
            <a:avLst/>
          </a:prstGeom>
        </p:spPr>
        <p:txBody>
          <a:bodyPr/>
          <a:lstStyle>
            <a:lvl1pPr>
              <a:buNone/>
              <a:defRPr sz="750"/>
            </a:lvl1pPr>
          </a:lstStyle>
          <a:p>
            <a:pPr lvl="0"/>
            <a:r>
              <a:rPr lang="en-US"/>
              <a:t>Click to edit Master text styles</a:t>
            </a:r>
          </a:p>
        </p:txBody>
      </p:sp>
      <p:sp>
        <p:nvSpPr>
          <p:cNvPr id="12" name="Text Placeholder 11"/>
          <p:cNvSpPr>
            <a:spLocks noGrp="1"/>
          </p:cNvSpPr>
          <p:nvPr>
            <p:ph type="body" sz="quarter" idx="15"/>
          </p:nvPr>
        </p:nvSpPr>
        <p:spPr>
          <a:xfrm>
            <a:off x="7003443" y="2667000"/>
            <a:ext cx="1688123" cy="914400"/>
          </a:xfrm>
          <a:prstGeom prst="rect">
            <a:avLst/>
          </a:prstGeom>
        </p:spPr>
        <p:txBody>
          <a:bodyPr/>
          <a:lstStyle>
            <a:lvl1pPr>
              <a:buNone/>
              <a:defRPr sz="750"/>
            </a:lvl1pPr>
          </a:lstStyle>
          <a:p>
            <a:pPr lvl="0"/>
            <a:r>
              <a:rPr lang="en-US"/>
              <a:t>Click to edit Master text styles</a:t>
            </a:r>
          </a:p>
        </p:txBody>
      </p:sp>
      <p:sp>
        <p:nvSpPr>
          <p:cNvPr id="13" name="Text Placeholder 11"/>
          <p:cNvSpPr>
            <a:spLocks noGrp="1"/>
          </p:cNvSpPr>
          <p:nvPr>
            <p:ph type="body" sz="quarter" idx="16"/>
          </p:nvPr>
        </p:nvSpPr>
        <p:spPr>
          <a:xfrm>
            <a:off x="7003443" y="3886200"/>
            <a:ext cx="1688123" cy="914400"/>
          </a:xfrm>
          <a:prstGeom prst="rect">
            <a:avLst/>
          </a:prstGeom>
        </p:spPr>
        <p:txBody>
          <a:bodyPr/>
          <a:lstStyle>
            <a:lvl1pPr>
              <a:buNone/>
              <a:defRPr sz="750"/>
            </a:lvl1pPr>
          </a:lstStyle>
          <a:p>
            <a:pPr lvl="0"/>
            <a:r>
              <a:rPr lang="en-US"/>
              <a:t>Click to edit Master text styles</a:t>
            </a:r>
          </a:p>
        </p:txBody>
      </p:sp>
      <p:sp>
        <p:nvSpPr>
          <p:cNvPr id="14" name="Text Placeholder 11"/>
          <p:cNvSpPr>
            <a:spLocks noGrp="1"/>
          </p:cNvSpPr>
          <p:nvPr>
            <p:ph type="body" sz="quarter" idx="17"/>
          </p:nvPr>
        </p:nvSpPr>
        <p:spPr>
          <a:xfrm>
            <a:off x="7003443" y="5105400"/>
            <a:ext cx="1688123" cy="914400"/>
          </a:xfrm>
          <a:prstGeom prst="rect">
            <a:avLst/>
          </a:prstGeom>
        </p:spPr>
        <p:txBody>
          <a:bodyPr/>
          <a:lstStyle>
            <a:lvl1pPr>
              <a:buNone/>
              <a:defRPr sz="750"/>
            </a:lvl1pPr>
          </a:lstStyle>
          <a:p>
            <a:pPr lvl="0"/>
            <a:r>
              <a:rPr lang="en-US"/>
              <a:t>Click to edit Master text styles</a:t>
            </a:r>
          </a:p>
        </p:txBody>
      </p:sp>
      <p:sp>
        <p:nvSpPr>
          <p:cNvPr id="15" name="Text Placeholder 11"/>
          <p:cNvSpPr>
            <a:spLocks noGrp="1"/>
          </p:cNvSpPr>
          <p:nvPr>
            <p:ph type="body" sz="quarter" idx="18"/>
          </p:nvPr>
        </p:nvSpPr>
        <p:spPr>
          <a:xfrm>
            <a:off x="452441" y="3886200"/>
            <a:ext cx="1688123" cy="914400"/>
          </a:xfrm>
          <a:prstGeom prst="rect">
            <a:avLst/>
          </a:prstGeom>
        </p:spPr>
        <p:txBody>
          <a:bodyPr/>
          <a:lstStyle>
            <a:lvl1pPr>
              <a:buNone/>
              <a:defRPr sz="750"/>
            </a:lvl1pPr>
          </a:lstStyle>
          <a:p>
            <a:pPr lvl="0"/>
            <a:r>
              <a:rPr lang="en-US"/>
              <a:t>Click to edit Master text styles</a:t>
            </a:r>
          </a:p>
        </p:txBody>
      </p:sp>
      <p:sp>
        <p:nvSpPr>
          <p:cNvPr id="16" name="Slide Number Placeholder 9"/>
          <p:cNvSpPr>
            <a:spLocks noGrp="1"/>
          </p:cNvSpPr>
          <p:nvPr>
            <p:ph type="sldNum" sz="quarter" idx="19"/>
          </p:nvPr>
        </p:nvSpPr>
        <p:spPr/>
        <p:txBody>
          <a:bodyPr/>
          <a:lstStyle>
            <a:lvl1pPr>
              <a:defRPr/>
            </a:lvl1pPr>
          </a:lstStyle>
          <a:p>
            <a:fld id="{1B28FF10-2575-714D-9D0B-AB6D45C94EAE}" type="slidenum">
              <a:rPr lang="en-US" altLang="en-US"/>
              <a:pPr/>
              <a:t>‹#›</a:t>
            </a:fld>
            <a:endParaRPr lang="en-US" altLang="en-US"/>
          </a:p>
        </p:txBody>
      </p:sp>
      <p:sp>
        <p:nvSpPr>
          <p:cNvPr id="17" name="Footer Placeholder 12"/>
          <p:cNvSpPr>
            <a:spLocks noGrp="1"/>
          </p:cNvSpPr>
          <p:nvPr>
            <p:ph type="ftr" sz="quarter" idx="20"/>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4516412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ap with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6159380" y="1419225"/>
            <a:ext cx="2532185" cy="4800600"/>
          </a:xfrm>
          <a:prstGeom prst="rect">
            <a:avLst/>
          </a:prstGeom>
        </p:spPr>
        <p:txBody>
          <a:bodyPr/>
          <a:lstStyle>
            <a:lvl1pPr marL="171450" indent="-171450">
              <a:buClr>
                <a:srgbClr val="B01C2E"/>
              </a:buClr>
              <a:buFont typeface="Wingdings 2" pitchFamily="18" charset="2"/>
              <a:buChar char=""/>
              <a:defRPr sz="825"/>
            </a:lvl1pPr>
            <a:lvl2pPr marL="342900" indent="-171450">
              <a:buClr>
                <a:srgbClr val="B01C2E"/>
              </a:buClr>
              <a:buSzPct val="125000"/>
              <a:buFont typeface="Arial" pitchFamily="34" charset="0"/>
              <a:buChar char="•"/>
              <a:defRPr sz="825"/>
            </a:lvl2pPr>
            <a:lvl3pPr marL="514350">
              <a:buClr>
                <a:srgbClr val="B01C2E"/>
              </a:buClr>
              <a:buFont typeface="Arial" pitchFamily="34" charset="0"/>
              <a:buChar char="–"/>
              <a:defRPr sz="825"/>
            </a:lvl3pPr>
            <a:lvl4pPr marL="685800">
              <a:buClr>
                <a:srgbClr val="B01C2E"/>
              </a:buClr>
              <a:buFont typeface="Arial" pitchFamily="34" charset="0"/>
              <a:buChar char="–"/>
              <a:defRPr sz="825"/>
            </a:lvl4pPr>
            <a:lvl5pPr marL="857250">
              <a:buClr>
                <a:srgbClr val="B01C2E"/>
              </a:buClr>
              <a:buFont typeface="Arial" pitchFamily="34" charset="0"/>
              <a:buChar char="–"/>
              <a:defRPr sz="82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4" name="Slide Number Placeholder 9"/>
          <p:cNvSpPr>
            <a:spLocks noGrp="1"/>
          </p:cNvSpPr>
          <p:nvPr>
            <p:ph type="sldNum" sz="quarter" idx="10"/>
          </p:nvPr>
        </p:nvSpPr>
        <p:spPr/>
        <p:txBody>
          <a:bodyPr/>
          <a:lstStyle>
            <a:lvl1pPr>
              <a:defRPr/>
            </a:lvl1pPr>
          </a:lstStyle>
          <a:p>
            <a:fld id="{3B598768-D1F4-594C-B51E-99B1ED06033F}" type="slidenum">
              <a:rPr lang="en-US" altLang="en-US"/>
              <a:pPr/>
              <a:t>‹#›</a:t>
            </a:fld>
            <a:endParaRPr lang="en-US" altLang="en-US"/>
          </a:p>
        </p:txBody>
      </p:sp>
      <p:sp>
        <p:nvSpPr>
          <p:cNvPr id="6" name="Footer Placeholder 12"/>
          <p:cNvSpPr>
            <a:spLocks noGrp="1"/>
          </p:cNvSpPr>
          <p:nvPr>
            <p:ph type="ftr" sz="quarter" idx="1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4305794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3575052" y="1419225"/>
            <a:ext cx="5111750"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457201" y="1419226"/>
            <a:ext cx="2918298"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219B113F-1BA8-CA4E-A6B3-92D1D8C0C887}"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930934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igh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1" y="1419225"/>
            <a:ext cx="5111750"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5773265" y="1419226"/>
            <a:ext cx="2918298"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524011BE-5C53-0E48-93A9-5E9857491FB1}"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3633836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ttorney Bio">
    <p:spTree>
      <p:nvGrpSpPr>
        <p:cNvPr id="1" name=""/>
        <p:cNvGrpSpPr/>
        <p:nvPr/>
      </p:nvGrpSpPr>
      <p:grpSpPr>
        <a:xfrm>
          <a:off x="0" y="0"/>
          <a:ext cx="0" cy="0"/>
          <a:chOff x="0" y="0"/>
          <a:chExt cx="0" cy="0"/>
        </a:xfrm>
      </p:grpSpPr>
      <p:sp>
        <p:nvSpPr>
          <p:cNvPr id="12" name="Line 22"/>
          <p:cNvSpPr>
            <a:spLocks noChangeShapeType="1"/>
          </p:cNvSpPr>
          <p:nvPr/>
        </p:nvSpPr>
        <p:spPr bwMode="auto">
          <a:xfrm>
            <a:off x="2076450" y="2667000"/>
            <a:ext cx="66294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TextBox 13"/>
          <p:cNvSpPr txBox="1">
            <a:spLocks noChangeArrowheads="1"/>
          </p:cNvSpPr>
          <p:nvPr userDrawn="1"/>
        </p:nvSpPr>
        <p:spPr bwMode="auto">
          <a:xfrm>
            <a:off x="2066925" y="1108077"/>
            <a:ext cx="3200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Specialization</a:t>
            </a:r>
          </a:p>
        </p:txBody>
      </p:sp>
      <p:sp>
        <p:nvSpPr>
          <p:cNvPr id="14" name="TextBox 14"/>
          <p:cNvSpPr txBox="1">
            <a:spLocks noChangeArrowheads="1"/>
          </p:cNvSpPr>
          <p:nvPr userDrawn="1"/>
        </p:nvSpPr>
        <p:spPr bwMode="auto">
          <a:xfrm>
            <a:off x="5505450" y="1108077"/>
            <a:ext cx="3200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Education</a:t>
            </a:r>
          </a:p>
        </p:txBody>
      </p:sp>
      <p:sp>
        <p:nvSpPr>
          <p:cNvPr id="17" name="Text Placeholder 16"/>
          <p:cNvSpPr>
            <a:spLocks noGrp="1"/>
          </p:cNvSpPr>
          <p:nvPr>
            <p:ph type="body" sz="quarter" idx="17"/>
          </p:nvPr>
        </p:nvSpPr>
        <p:spPr>
          <a:xfrm>
            <a:off x="2067306" y="2743200"/>
            <a:ext cx="6638544" cy="3429000"/>
          </a:xfrm>
          <a:prstGeom prst="rect">
            <a:avLst/>
          </a:prstGeom>
          <a:ln>
            <a:noFill/>
          </a:ln>
        </p:spPr>
        <p:txBody>
          <a:bodyPr lIns="27432" anchor="t"/>
          <a:lstStyle>
            <a:lvl1pPr marL="0" indent="0" algn="l">
              <a:lnSpc>
                <a:spcPts val="900"/>
              </a:lnSpc>
              <a:spcBef>
                <a:spcPts val="0"/>
              </a:spcBef>
              <a:spcAft>
                <a:spcPts val="450"/>
              </a:spcAft>
              <a:buFont typeface="Arial" pitchFamily="34" charset="0"/>
              <a:buChar char=" "/>
              <a:defRPr sz="750" b="0" baseline="0">
                <a:latin typeface="+mn-lt"/>
              </a:defRPr>
            </a:lvl1pPr>
            <a:lvl2pPr marL="0" indent="0">
              <a:lnSpc>
                <a:spcPts val="900"/>
              </a:lnSpc>
              <a:spcBef>
                <a:spcPts val="0"/>
              </a:spcBef>
              <a:spcAft>
                <a:spcPts val="900"/>
              </a:spcAft>
              <a:buFont typeface="Arial" pitchFamily="34" charset="0"/>
              <a:buChar char=" "/>
              <a:defRPr sz="750" b="1" baseline="0">
                <a:solidFill>
                  <a:srgbClr val="666666"/>
                </a:solidFill>
                <a:latin typeface="Arial" pitchFamily="34" charset="0"/>
              </a:defRPr>
            </a:lvl2pPr>
            <a:lvl3pPr marL="171450" indent="-171450">
              <a:buClr>
                <a:srgbClr val="B01C2E"/>
              </a:buClr>
              <a:buFont typeface="Wingdings 2" pitchFamily="18" charset="2"/>
              <a:buChar char="¡"/>
              <a:defRPr sz="750" baseline="0">
                <a:latin typeface="Arial" pitchFamily="34" charset="0"/>
              </a:defRPr>
            </a:lvl3pPr>
            <a:lvl4pPr marL="342900" indent="-171450">
              <a:buClr>
                <a:srgbClr val="B01C2E"/>
              </a:buClr>
              <a:buFont typeface="Arial" pitchFamily="34" charset="0"/>
              <a:buChar char="–"/>
              <a:defRPr sz="750" baseline="0">
                <a:latin typeface="Arial" pitchFamily="34" charset="0"/>
              </a:defRPr>
            </a:lvl4pPr>
            <a:lvl5pPr marL="514350" indent="-171450">
              <a:buClr>
                <a:srgbClr val="B01C2E"/>
              </a:buClr>
              <a:buFont typeface="Arial" pitchFamily="34" charset="0"/>
              <a:buChar char="–"/>
              <a:defRPr sz="750" baseline="0">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aseline="0"/>
            </a:lvl1pPr>
          </a:lstStyle>
          <a:p>
            <a:pPr lvl="0"/>
            <a:r>
              <a:rPr lang="en-US"/>
              <a:t>Click to edit Master title style</a:t>
            </a:r>
            <a:endParaRPr lang="en-US" dirty="0"/>
          </a:p>
        </p:txBody>
      </p:sp>
      <p:sp>
        <p:nvSpPr>
          <p:cNvPr id="18" name="Picture Placeholder 9"/>
          <p:cNvSpPr>
            <a:spLocks noGrp="1"/>
          </p:cNvSpPr>
          <p:nvPr>
            <p:ph type="pic" sz="quarter" idx="13"/>
          </p:nvPr>
        </p:nvSpPr>
        <p:spPr>
          <a:xfrm>
            <a:off x="455612" y="1108074"/>
            <a:ext cx="1170432" cy="1563624"/>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12"/>
          </p:nvPr>
        </p:nvSpPr>
        <p:spPr>
          <a:xfrm>
            <a:off x="455615" y="2722996"/>
            <a:ext cx="1525587" cy="553604"/>
          </a:xfrm>
          <a:prstGeom prst="rect">
            <a:avLst/>
          </a:prstGeom>
        </p:spPr>
        <p:txBody>
          <a:bodyPr lIns="0"/>
          <a:lstStyle>
            <a:lvl1pPr marL="0" indent="0">
              <a:lnSpc>
                <a:spcPts val="750"/>
              </a:lnSpc>
              <a:buNone/>
              <a:defRPr sz="750" b="0"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p:txBody>
      </p:sp>
      <p:sp>
        <p:nvSpPr>
          <p:cNvPr id="40" name="Text Placeholder 12"/>
          <p:cNvSpPr>
            <a:spLocks noGrp="1"/>
          </p:cNvSpPr>
          <p:nvPr>
            <p:ph type="body" sz="quarter" idx="37"/>
          </p:nvPr>
        </p:nvSpPr>
        <p:spPr>
          <a:xfrm>
            <a:off x="5505450" y="2144554"/>
            <a:ext cx="32004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2" name="Text Placeholder 12"/>
          <p:cNvSpPr>
            <a:spLocks noGrp="1"/>
          </p:cNvSpPr>
          <p:nvPr>
            <p:ph type="body" sz="quarter" idx="39"/>
          </p:nvPr>
        </p:nvSpPr>
        <p:spPr>
          <a:xfrm>
            <a:off x="2067306" y="2144554"/>
            <a:ext cx="32004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4" name="Text Placeholder 16"/>
          <p:cNvSpPr>
            <a:spLocks noGrp="1"/>
          </p:cNvSpPr>
          <p:nvPr>
            <p:ph type="body" sz="quarter" idx="41"/>
          </p:nvPr>
        </p:nvSpPr>
        <p:spPr>
          <a:xfrm>
            <a:off x="2067306" y="2308860"/>
            <a:ext cx="32004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6" name="Text Placeholder 16"/>
          <p:cNvSpPr>
            <a:spLocks noGrp="1"/>
          </p:cNvSpPr>
          <p:nvPr>
            <p:ph type="body" sz="quarter" idx="42"/>
          </p:nvPr>
        </p:nvSpPr>
        <p:spPr>
          <a:xfrm>
            <a:off x="5505450" y="2308860"/>
            <a:ext cx="32004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7" name="Text Placeholder 19"/>
          <p:cNvSpPr>
            <a:spLocks noGrp="1"/>
          </p:cNvSpPr>
          <p:nvPr>
            <p:ph type="body" sz="quarter" idx="29"/>
          </p:nvPr>
        </p:nvSpPr>
        <p:spPr>
          <a:xfrm>
            <a:off x="2067306" y="1295400"/>
            <a:ext cx="32004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NSimSun" pitchFamily="49" charset="-122"/>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48" name="Text Placeholder 19"/>
          <p:cNvSpPr>
            <a:spLocks noGrp="1"/>
          </p:cNvSpPr>
          <p:nvPr>
            <p:ph type="body" sz="quarter" idx="43"/>
          </p:nvPr>
        </p:nvSpPr>
        <p:spPr>
          <a:xfrm>
            <a:off x="5505450" y="1295400"/>
            <a:ext cx="32004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Arial" pitchFamily="34" charset="0"/>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15" name="Slide Number Placeholder 9"/>
          <p:cNvSpPr>
            <a:spLocks noGrp="1"/>
          </p:cNvSpPr>
          <p:nvPr>
            <p:ph type="sldNum" sz="quarter" idx="44"/>
          </p:nvPr>
        </p:nvSpPr>
        <p:spPr/>
        <p:txBody>
          <a:bodyPr/>
          <a:lstStyle>
            <a:lvl1pPr>
              <a:defRPr/>
            </a:lvl1pPr>
          </a:lstStyle>
          <a:p>
            <a:fld id="{3D17329F-BDC0-3444-A6CB-5CFB4AFF00F8}" type="slidenum">
              <a:rPr lang="en-US" altLang="en-US"/>
              <a:pPr/>
              <a:t>‹#›</a:t>
            </a:fld>
            <a:endParaRPr lang="en-US" altLang="en-US"/>
          </a:p>
        </p:txBody>
      </p:sp>
      <p:sp>
        <p:nvSpPr>
          <p:cNvPr id="16" name="Footer Placeholder 15"/>
          <p:cNvSpPr>
            <a:spLocks noGrp="1"/>
          </p:cNvSpPr>
          <p:nvPr>
            <p:ph type="ftr" sz="quarter" idx="45"/>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0175856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e Team with Pictures">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576987" y="2982769"/>
            <a:ext cx="1428461" cy="934604"/>
          </a:xfrm>
          <a:prstGeom prst="rect">
            <a:avLst/>
          </a:prstGeom>
        </p:spPr>
        <p:txBody>
          <a:bodyPr/>
          <a:lstStyle>
            <a:lvl1pPr marL="0" indent="0">
              <a:lnSpc>
                <a:spcPts val="750"/>
              </a:lnSpc>
              <a:buNone/>
              <a:defRPr sz="750" b="1"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p:cNvSpPr>
            <a:spLocks noGrp="1"/>
          </p:cNvSpPr>
          <p:nvPr>
            <p:ph type="pic" sz="quarter" idx="13"/>
          </p:nvPr>
        </p:nvSpPr>
        <p:spPr>
          <a:xfrm>
            <a:off x="576985" y="1589235"/>
            <a:ext cx="1069975"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7" name="Text Placeholder 11"/>
          <p:cNvSpPr>
            <a:spLocks noGrp="1"/>
          </p:cNvSpPr>
          <p:nvPr>
            <p:ph type="body" sz="quarter" idx="14"/>
          </p:nvPr>
        </p:nvSpPr>
        <p:spPr>
          <a:xfrm>
            <a:off x="467882" y="1246188"/>
            <a:ext cx="8188325" cy="228600"/>
          </a:xfrm>
          <a:prstGeom prst="rect">
            <a:avLst/>
          </a:prstGeom>
        </p:spPr>
        <p:txBody>
          <a:bodyPr/>
          <a:lstStyle>
            <a:lvl1pPr>
              <a:buFontTx/>
              <a:buNone/>
              <a:defRPr sz="900" b="1" cap="all" baseline="0">
                <a:solidFill>
                  <a:srgbClr val="C00000"/>
                </a:solidFill>
              </a:defRPr>
            </a:lvl1pPr>
          </a:lstStyle>
          <a:p>
            <a:pPr lvl="0"/>
            <a:r>
              <a:rPr lang="en-US"/>
              <a:t>Click to edit Master text styles</a:t>
            </a:r>
          </a:p>
        </p:txBody>
      </p:sp>
      <p:sp>
        <p:nvSpPr>
          <p:cNvPr id="8" name="Text Placeholder 7"/>
          <p:cNvSpPr>
            <a:spLocks noGrp="1"/>
          </p:cNvSpPr>
          <p:nvPr>
            <p:ph type="body" sz="quarter" idx="15"/>
          </p:nvPr>
        </p:nvSpPr>
        <p:spPr>
          <a:xfrm>
            <a:off x="2197969"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9"/>
          <p:cNvSpPr>
            <a:spLocks noGrp="1"/>
          </p:cNvSpPr>
          <p:nvPr>
            <p:ph type="pic" sz="quarter" idx="16"/>
          </p:nvPr>
        </p:nvSpPr>
        <p:spPr>
          <a:xfrm>
            <a:off x="2197967" y="1589235"/>
            <a:ext cx="1069975" cy="1330325"/>
          </a:xfrm>
          <a:prstGeom prst="rect">
            <a:avLst/>
          </a:prstGeom>
        </p:spPr>
        <p:txBody>
          <a:bodyPr/>
          <a:lstStyle>
            <a:lvl1pPr>
              <a:buFont typeface="Wingdings 2" pitchFamily="18" charset="2"/>
              <a:buChar char=""/>
              <a:defRPr lang="en-US" sz="1200" kern="1200" noProof="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0" name="Text Placeholder 7"/>
          <p:cNvSpPr>
            <a:spLocks noGrp="1"/>
          </p:cNvSpPr>
          <p:nvPr>
            <p:ph type="body" sz="quarter" idx="17"/>
          </p:nvPr>
        </p:nvSpPr>
        <p:spPr>
          <a:xfrm>
            <a:off x="3850124"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9"/>
          <p:cNvSpPr>
            <a:spLocks noGrp="1"/>
          </p:cNvSpPr>
          <p:nvPr>
            <p:ph type="pic" sz="quarter" idx="18"/>
          </p:nvPr>
        </p:nvSpPr>
        <p:spPr>
          <a:xfrm>
            <a:off x="3850124" y="1589235"/>
            <a:ext cx="1069975"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2" name="Text Placeholder 7"/>
          <p:cNvSpPr>
            <a:spLocks noGrp="1"/>
          </p:cNvSpPr>
          <p:nvPr>
            <p:ph type="body" sz="quarter" idx="19"/>
          </p:nvPr>
        </p:nvSpPr>
        <p:spPr>
          <a:xfrm>
            <a:off x="5491888"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9"/>
          <p:cNvSpPr>
            <a:spLocks noGrp="1"/>
          </p:cNvSpPr>
          <p:nvPr>
            <p:ph type="pic" sz="quarter" idx="21"/>
          </p:nvPr>
        </p:nvSpPr>
        <p:spPr>
          <a:xfrm>
            <a:off x="5491886" y="1589235"/>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4" name="Text Placeholder 7"/>
          <p:cNvSpPr>
            <a:spLocks noGrp="1"/>
          </p:cNvSpPr>
          <p:nvPr>
            <p:ph type="body" sz="quarter" idx="22"/>
          </p:nvPr>
        </p:nvSpPr>
        <p:spPr>
          <a:xfrm>
            <a:off x="7144042"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9"/>
          <p:cNvSpPr>
            <a:spLocks noGrp="1"/>
          </p:cNvSpPr>
          <p:nvPr>
            <p:ph type="pic" sz="quarter" idx="23"/>
          </p:nvPr>
        </p:nvSpPr>
        <p:spPr>
          <a:xfrm>
            <a:off x="7144042" y="1589235"/>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6" name="Text Placeholder 7"/>
          <p:cNvSpPr>
            <a:spLocks noGrp="1"/>
          </p:cNvSpPr>
          <p:nvPr>
            <p:ph type="body" sz="quarter" idx="24"/>
          </p:nvPr>
        </p:nvSpPr>
        <p:spPr>
          <a:xfrm>
            <a:off x="576987"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9"/>
          <p:cNvSpPr>
            <a:spLocks noGrp="1"/>
          </p:cNvSpPr>
          <p:nvPr>
            <p:ph type="pic" sz="quarter" idx="25"/>
          </p:nvPr>
        </p:nvSpPr>
        <p:spPr>
          <a:xfrm>
            <a:off x="576985"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8" name="Text Placeholder 7"/>
          <p:cNvSpPr>
            <a:spLocks noGrp="1"/>
          </p:cNvSpPr>
          <p:nvPr>
            <p:ph type="body" sz="quarter" idx="26"/>
          </p:nvPr>
        </p:nvSpPr>
        <p:spPr>
          <a:xfrm>
            <a:off x="2197969"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9"/>
          <p:cNvSpPr>
            <a:spLocks noGrp="1"/>
          </p:cNvSpPr>
          <p:nvPr>
            <p:ph type="pic" sz="quarter" idx="27"/>
          </p:nvPr>
        </p:nvSpPr>
        <p:spPr>
          <a:xfrm>
            <a:off x="2197967"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0" name="Text Placeholder 7"/>
          <p:cNvSpPr>
            <a:spLocks noGrp="1"/>
          </p:cNvSpPr>
          <p:nvPr>
            <p:ph type="body" sz="quarter" idx="28"/>
          </p:nvPr>
        </p:nvSpPr>
        <p:spPr>
          <a:xfrm>
            <a:off x="3850124"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9"/>
          <p:cNvSpPr>
            <a:spLocks noGrp="1"/>
          </p:cNvSpPr>
          <p:nvPr>
            <p:ph type="pic" sz="quarter" idx="29"/>
          </p:nvPr>
        </p:nvSpPr>
        <p:spPr>
          <a:xfrm>
            <a:off x="3850124"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30"/>
          </p:nvPr>
        </p:nvSpPr>
        <p:spPr>
          <a:xfrm>
            <a:off x="5491888"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9"/>
          <p:cNvSpPr>
            <a:spLocks noGrp="1"/>
          </p:cNvSpPr>
          <p:nvPr>
            <p:ph type="pic" sz="quarter" idx="31"/>
          </p:nvPr>
        </p:nvSpPr>
        <p:spPr>
          <a:xfrm>
            <a:off x="5491886"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4" name="Text Placeholder 7"/>
          <p:cNvSpPr>
            <a:spLocks noGrp="1"/>
          </p:cNvSpPr>
          <p:nvPr>
            <p:ph type="body" sz="quarter" idx="32"/>
          </p:nvPr>
        </p:nvSpPr>
        <p:spPr>
          <a:xfrm>
            <a:off x="7144042"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Picture Placeholder 9"/>
          <p:cNvSpPr>
            <a:spLocks noGrp="1"/>
          </p:cNvSpPr>
          <p:nvPr>
            <p:ph type="pic" sz="quarter" idx="33"/>
          </p:nvPr>
        </p:nvSpPr>
        <p:spPr>
          <a:xfrm>
            <a:off x="7144042" y="3962402"/>
            <a:ext cx="1069975" cy="1330325"/>
          </a:xfrm>
          <a:prstGeom prst="rect">
            <a:avLst/>
          </a:prstGeom>
        </p:spPr>
        <p:txBody>
          <a:bodyPr/>
          <a:lstStyle>
            <a:lvl1pPr>
              <a:defRPr lang="en-US" sz="1200" kern="1200" noProof="0" dirty="0">
                <a:solidFill>
                  <a:schemeClr val="tx1"/>
                </a:solidFill>
                <a:latin typeface="+mn-lt"/>
                <a:ea typeface="+mn-ea"/>
                <a:cs typeface="+mn-cs"/>
              </a:defRPr>
            </a:lvl1pPr>
            <a:lvl2pPr>
              <a:defRPr lang="en-US" sz="1200" kern="1200" noProof="0" dirty="0">
                <a:solidFill>
                  <a:schemeClr val="tx1"/>
                </a:solidFill>
                <a:latin typeface="+mn-lt"/>
                <a:ea typeface="+mn-ea"/>
                <a:cs typeface="+mn-cs"/>
              </a:defRPr>
            </a:lvl2pPr>
          </a:lstStyle>
          <a:p>
            <a:pPr lvl="0"/>
            <a:r>
              <a:rPr lang="en-US" noProof="0"/>
              <a:t>Drag picture to placeholder or click icon to add</a:t>
            </a:r>
            <a:endParaRPr lang="en-US" noProof="0" dirty="0"/>
          </a:p>
        </p:txBody>
      </p:sp>
      <p:sp>
        <p:nvSpPr>
          <p:cNvPr id="2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7" name="Slide Number Placeholder 9"/>
          <p:cNvSpPr>
            <a:spLocks noGrp="1"/>
          </p:cNvSpPr>
          <p:nvPr>
            <p:ph type="sldNum" sz="quarter" idx="34"/>
          </p:nvPr>
        </p:nvSpPr>
        <p:spPr/>
        <p:txBody>
          <a:bodyPr/>
          <a:lstStyle>
            <a:lvl1pPr>
              <a:defRPr/>
            </a:lvl1pPr>
          </a:lstStyle>
          <a:p>
            <a:fld id="{516D5A61-1BB2-3C40-A809-0A00CE29D5F0}" type="slidenum">
              <a:rPr lang="en-US" altLang="en-US"/>
              <a:pPr/>
              <a:t>‹#›</a:t>
            </a:fld>
            <a:endParaRPr lang="en-US" altLang="en-US"/>
          </a:p>
        </p:txBody>
      </p:sp>
      <p:sp>
        <p:nvSpPr>
          <p:cNvPr id="28" name="Footer Placeholder 12"/>
          <p:cNvSpPr>
            <a:spLocks noGrp="1"/>
          </p:cNvSpPr>
          <p:nvPr>
            <p:ph type="ftr" sz="quarter" idx="3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2163918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e Team - Full Page">
    <p:spTree>
      <p:nvGrpSpPr>
        <p:cNvPr id="1" name=""/>
        <p:cNvGrpSpPr/>
        <p:nvPr/>
      </p:nvGrpSpPr>
      <p:grpSpPr>
        <a:xfrm>
          <a:off x="0" y="0"/>
          <a:ext cx="0" cy="0"/>
          <a:chOff x="0" y="0"/>
          <a:chExt cx="0" cy="0"/>
        </a:xfrm>
      </p:grpSpPr>
      <p:sp>
        <p:nvSpPr>
          <p:cNvPr id="10" name="Text Box 12"/>
          <p:cNvSpPr txBox="1">
            <a:spLocks noChangeArrowheads="1"/>
          </p:cNvSpPr>
          <p:nvPr/>
        </p:nvSpPr>
        <p:spPr bwMode="auto">
          <a:xfrm>
            <a:off x="441325" y="1439863"/>
            <a:ext cx="8350250"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PARTNERS</a:t>
            </a:r>
          </a:p>
        </p:txBody>
      </p:sp>
      <p:sp>
        <p:nvSpPr>
          <p:cNvPr id="11" name="Line 22"/>
          <p:cNvSpPr>
            <a:spLocks noChangeShapeType="1"/>
          </p:cNvSpPr>
          <p:nvPr/>
        </p:nvSpPr>
        <p:spPr bwMode="auto">
          <a:xfrm>
            <a:off x="438151" y="1897063"/>
            <a:ext cx="83534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Text Box 23"/>
          <p:cNvSpPr txBox="1">
            <a:spLocks noChangeArrowheads="1"/>
          </p:cNvSpPr>
          <p:nvPr/>
        </p:nvSpPr>
        <p:spPr bwMode="auto">
          <a:xfrm>
            <a:off x="441325" y="3268663"/>
            <a:ext cx="8350250"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ASSOCIATES</a:t>
            </a:r>
          </a:p>
        </p:txBody>
      </p:sp>
      <p:sp>
        <p:nvSpPr>
          <p:cNvPr id="13" name="Line 24"/>
          <p:cNvSpPr>
            <a:spLocks noChangeShapeType="1"/>
          </p:cNvSpPr>
          <p:nvPr/>
        </p:nvSpPr>
        <p:spPr bwMode="auto">
          <a:xfrm>
            <a:off x="438151" y="3725863"/>
            <a:ext cx="83534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Text Placeholder 27"/>
          <p:cNvSpPr>
            <a:spLocks noGrp="1"/>
          </p:cNvSpPr>
          <p:nvPr>
            <p:ph type="body" sz="quarter" idx="10"/>
          </p:nvPr>
        </p:nvSpPr>
        <p:spPr>
          <a:xfrm>
            <a:off x="260858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2" name="Text Placeholder 31"/>
          <p:cNvSpPr>
            <a:spLocks noGrp="1"/>
          </p:cNvSpPr>
          <p:nvPr>
            <p:ph type="body" sz="quarter" idx="11"/>
          </p:nvPr>
        </p:nvSpPr>
        <p:spPr>
          <a:xfrm>
            <a:off x="477901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4" name="Text Placeholder 33"/>
          <p:cNvSpPr>
            <a:spLocks noGrp="1"/>
          </p:cNvSpPr>
          <p:nvPr>
            <p:ph type="body" sz="quarter" idx="12"/>
          </p:nvPr>
        </p:nvSpPr>
        <p:spPr>
          <a:xfrm>
            <a:off x="6949440"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7" name="Text Placeholder 16"/>
          <p:cNvSpPr>
            <a:spLocks noGrp="1"/>
          </p:cNvSpPr>
          <p:nvPr>
            <p:ph type="body" sz="quarter" idx="17"/>
          </p:nvPr>
        </p:nvSpPr>
        <p:spPr>
          <a:xfrm>
            <a:off x="1481328" y="3886200"/>
            <a:ext cx="29718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5" name="Text Placeholder 14"/>
          <p:cNvSpPr>
            <a:spLocks noGrp="1"/>
          </p:cNvSpPr>
          <p:nvPr>
            <p:ph type="body" sz="quarter" idx="18"/>
          </p:nvPr>
        </p:nvSpPr>
        <p:spPr>
          <a:xfrm>
            <a:off x="4724400" y="3886200"/>
            <a:ext cx="29718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0" name="Text Placeholder 14"/>
          <p:cNvSpPr>
            <a:spLocks noGrp="1"/>
          </p:cNvSpPr>
          <p:nvPr>
            <p:ph type="body" sz="quarter" idx="19"/>
          </p:nvPr>
        </p:nvSpPr>
        <p:spPr>
          <a:xfrm>
            <a:off x="1481328" y="4800600"/>
            <a:ext cx="6217920" cy="54864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21" name="Text Placeholder 27"/>
          <p:cNvSpPr>
            <a:spLocks noGrp="1"/>
          </p:cNvSpPr>
          <p:nvPr>
            <p:ph type="body" sz="quarter" idx="20"/>
          </p:nvPr>
        </p:nvSpPr>
        <p:spPr>
          <a:xfrm>
            <a:off x="43815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4" name="Slide Number Placeholder 9"/>
          <p:cNvSpPr>
            <a:spLocks noGrp="1"/>
          </p:cNvSpPr>
          <p:nvPr>
            <p:ph type="sldNum" sz="quarter" idx="21"/>
          </p:nvPr>
        </p:nvSpPr>
        <p:spPr/>
        <p:txBody>
          <a:bodyPr/>
          <a:lstStyle>
            <a:lvl1pPr>
              <a:defRPr/>
            </a:lvl1pPr>
          </a:lstStyle>
          <a:p>
            <a:fld id="{B0AC1651-679E-F444-9932-326657929C56}"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54796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eft / One Right">
    <p:spTree>
      <p:nvGrpSpPr>
        <p:cNvPr id="1" name=""/>
        <p:cNvGrpSpPr/>
        <p:nvPr/>
      </p:nvGrpSpPr>
      <p:grpSpPr>
        <a:xfrm>
          <a:off x="0" y="0"/>
          <a:ext cx="0" cy="0"/>
          <a:chOff x="0" y="0"/>
          <a:chExt cx="0" cy="0"/>
        </a:xfrm>
      </p:grpSpPr>
      <p:sp>
        <p:nvSpPr>
          <p:cNvPr id="11" name="Content Placeholder 10"/>
          <p:cNvSpPr>
            <a:spLocks noGrp="1"/>
          </p:cNvSpPr>
          <p:nvPr>
            <p:ph sz="quarter" idx="17"/>
          </p:nvPr>
        </p:nvSpPr>
        <p:spPr>
          <a:xfrm>
            <a:off x="4648200" y="1417320"/>
            <a:ext cx="4114800" cy="48006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8"/>
          </p:nvPr>
        </p:nvSpPr>
        <p:spPr>
          <a:xfrm>
            <a:off x="3810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2"/>
          <p:cNvSpPr>
            <a:spLocks noGrp="1"/>
          </p:cNvSpPr>
          <p:nvPr>
            <p:ph sz="quarter" idx="19"/>
          </p:nvPr>
        </p:nvSpPr>
        <p:spPr>
          <a:xfrm>
            <a:off x="381000" y="39319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20"/>
          </p:nvPr>
        </p:nvSpPr>
        <p:spPr/>
        <p:txBody>
          <a:bodyPr/>
          <a:lstStyle>
            <a:lvl1pPr>
              <a:defRPr/>
            </a:lvl1pPr>
          </a:lstStyle>
          <a:p>
            <a:fld id="{6C93E8D5-2692-0D44-9EA4-C6015F0C54D7}" type="slidenum">
              <a:rPr lang="en-US" altLang="en-US"/>
              <a:pPr/>
              <a:t>‹#›</a:t>
            </a:fld>
            <a:endParaRPr lang="en-US" altLang="en-US"/>
          </a:p>
        </p:txBody>
      </p:sp>
      <p:sp>
        <p:nvSpPr>
          <p:cNvPr id="8" name="Footer Placeholder 12"/>
          <p:cNvSpPr>
            <a:spLocks noGrp="1"/>
          </p:cNvSpPr>
          <p:nvPr>
            <p:ph type="ftr" sz="quarter" idx="2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2057869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mbstone - HIGHLIGHTS V1">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4508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4508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111456"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111456"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3772062"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3772062"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5432668"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5432668"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71056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71056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0" name="Text Placeholder 36"/>
          <p:cNvSpPr>
            <a:spLocks noGrp="1"/>
          </p:cNvSpPr>
          <p:nvPr>
            <p:ph type="body" sz="quarter" idx="112"/>
          </p:nvPr>
        </p:nvSpPr>
        <p:spPr>
          <a:xfrm>
            <a:off x="4508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36"/>
          <p:cNvSpPr>
            <a:spLocks noGrp="1"/>
          </p:cNvSpPr>
          <p:nvPr>
            <p:ph type="body" sz="quarter" idx="113"/>
          </p:nvPr>
        </p:nvSpPr>
        <p:spPr>
          <a:xfrm>
            <a:off x="4508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2" name="Text Placeholder 36"/>
          <p:cNvSpPr>
            <a:spLocks noGrp="1"/>
          </p:cNvSpPr>
          <p:nvPr>
            <p:ph type="body" sz="quarter" idx="114"/>
          </p:nvPr>
        </p:nvSpPr>
        <p:spPr>
          <a:xfrm>
            <a:off x="2111456"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36"/>
          <p:cNvSpPr>
            <a:spLocks noGrp="1"/>
          </p:cNvSpPr>
          <p:nvPr>
            <p:ph type="body" sz="quarter" idx="115"/>
          </p:nvPr>
        </p:nvSpPr>
        <p:spPr>
          <a:xfrm>
            <a:off x="2111456"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4" name="Text Placeholder 36"/>
          <p:cNvSpPr>
            <a:spLocks noGrp="1"/>
          </p:cNvSpPr>
          <p:nvPr>
            <p:ph type="body" sz="quarter" idx="116"/>
          </p:nvPr>
        </p:nvSpPr>
        <p:spPr>
          <a:xfrm>
            <a:off x="3772062"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36"/>
          <p:cNvSpPr>
            <a:spLocks noGrp="1"/>
          </p:cNvSpPr>
          <p:nvPr>
            <p:ph type="body" sz="quarter" idx="117"/>
          </p:nvPr>
        </p:nvSpPr>
        <p:spPr>
          <a:xfrm>
            <a:off x="3772062"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6" name="Text Placeholder 36"/>
          <p:cNvSpPr>
            <a:spLocks noGrp="1"/>
          </p:cNvSpPr>
          <p:nvPr>
            <p:ph type="body" sz="quarter" idx="118"/>
          </p:nvPr>
        </p:nvSpPr>
        <p:spPr>
          <a:xfrm>
            <a:off x="5432668"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36"/>
          <p:cNvSpPr>
            <a:spLocks noGrp="1"/>
          </p:cNvSpPr>
          <p:nvPr>
            <p:ph type="body" sz="quarter" idx="119"/>
          </p:nvPr>
        </p:nvSpPr>
        <p:spPr>
          <a:xfrm>
            <a:off x="5432668"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8" name="Text Placeholder 36"/>
          <p:cNvSpPr>
            <a:spLocks noGrp="1"/>
          </p:cNvSpPr>
          <p:nvPr>
            <p:ph type="body" sz="quarter" idx="120"/>
          </p:nvPr>
        </p:nvSpPr>
        <p:spPr>
          <a:xfrm>
            <a:off x="71056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36"/>
          <p:cNvSpPr>
            <a:spLocks noGrp="1"/>
          </p:cNvSpPr>
          <p:nvPr>
            <p:ph type="body" sz="quarter" idx="121"/>
          </p:nvPr>
        </p:nvSpPr>
        <p:spPr>
          <a:xfrm>
            <a:off x="71056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0" name="Text Placeholder 36"/>
          <p:cNvSpPr>
            <a:spLocks noGrp="1"/>
          </p:cNvSpPr>
          <p:nvPr>
            <p:ph type="body" sz="quarter" idx="122"/>
          </p:nvPr>
        </p:nvSpPr>
        <p:spPr>
          <a:xfrm>
            <a:off x="4508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36"/>
          <p:cNvSpPr>
            <a:spLocks noGrp="1"/>
          </p:cNvSpPr>
          <p:nvPr>
            <p:ph type="body" sz="quarter" idx="123"/>
          </p:nvPr>
        </p:nvSpPr>
        <p:spPr>
          <a:xfrm>
            <a:off x="4508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2" name="Text Placeholder 36"/>
          <p:cNvSpPr>
            <a:spLocks noGrp="1"/>
          </p:cNvSpPr>
          <p:nvPr>
            <p:ph type="body" sz="quarter" idx="124"/>
          </p:nvPr>
        </p:nvSpPr>
        <p:spPr>
          <a:xfrm>
            <a:off x="2111456"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Text Placeholder 36"/>
          <p:cNvSpPr>
            <a:spLocks noGrp="1"/>
          </p:cNvSpPr>
          <p:nvPr>
            <p:ph type="body" sz="quarter" idx="125"/>
          </p:nvPr>
        </p:nvSpPr>
        <p:spPr>
          <a:xfrm>
            <a:off x="2111456"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4" name="Text Placeholder 36"/>
          <p:cNvSpPr>
            <a:spLocks noGrp="1"/>
          </p:cNvSpPr>
          <p:nvPr>
            <p:ph type="body" sz="quarter" idx="126"/>
          </p:nvPr>
        </p:nvSpPr>
        <p:spPr>
          <a:xfrm>
            <a:off x="3772062"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5" name="Text Placeholder 36"/>
          <p:cNvSpPr>
            <a:spLocks noGrp="1"/>
          </p:cNvSpPr>
          <p:nvPr>
            <p:ph type="body" sz="quarter" idx="127"/>
          </p:nvPr>
        </p:nvSpPr>
        <p:spPr>
          <a:xfrm>
            <a:off x="3772062"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6" name="Text Placeholder 36"/>
          <p:cNvSpPr>
            <a:spLocks noGrp="1"/>
          </p:cNvSpPr>
          <p:nvPr>
            <p:ph type="body" sz="quarter" idx="128"/>
          </p:nvPr>
        </p:nvSpPr>
        <p:spPr>
          <a:xfrm>
            <a:off x="5432668"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7" name="Text Placeholder 36"/>
          <p:cNvSpPr>
            <a:spLocks noGrp="1"/>
          </p:cNvSpPr>
          <p:nvPr>
            <p:ph type="body" sz="quarter" idx="129"/>
          </p:nvPr>
        </p:nvSpPr>
        <p:spPr>
          <a:xfrm>
            <a:off x="5432668"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8" name="Text Placeholder 36"/>
          <p:cNvSpPr>
            <a:spLocks noGrp="1"/>
          </p:cNvSpPr>
          <p:nvPr>
            <p:ph type="body" sz="quarter" idx="130"/>
          </p:nvPr>
        </p:nvSpPr>
        <p:spPr>
          <a:xfrm>
            <a:off x="71056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Text Placeholder 36"/>
          <p:cNvSpPr>
            <a:spLocks noGrp="1"/>
          </p:cNvSpPr>
          <p:nvPr>
            <p:ph type="body" sz="quarter" idx="131"/>
          </p:nvPr>
        </p:nvSpPr>
        <p:spPr>
          <a:xfrm>
            <a:off x="71056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2"/>
          </p:nvPr>
        </p:nvSpPr>
        <p:spPr/>
        <p:txBody>
          <a:bodyPr/>
          <a:lstStyle>
            <a:lvl1pPr>
              <a:defRPr/>
            </a:lvl1pPr>
          </a:lstStyle>
          <a:p>
            <a:fld id="{77461BCF-BBA5-5E4A-ABD5-3E5D9382F9DD}" type="slidenum">
              <a:rPr lang="en-US" altLang="en-US"/>
              <a:pPr/>
              <a:t>‹#›</a:t>
            </a:fld>
            <a:endParaRPr lang="en-US" altLang="en-US"/>
          </a:p>
        </p:txBody>
      </p:sp>
      <p:sp>
        <p:nvSpPr>
          <p:cNvPr id="34" name="Footer Placeholder 12"/>
          <p:cNvSpPr>
            <a:spLocks noGrp="1"/>
          </p:cNvSpPr>
          <p:nvPr>
            <p:ph type="ftr" sz="quarter" idx="133"/>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7100504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mbstone - HIGHLIGHTS V2">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4508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4508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111456"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111456"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3772062"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3772062"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5432668"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5432668"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71056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71056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6" name="Text Placeholder 36"/>
          <p:cNvSpPr>
            <a:spLocks noGrp="1"/>
          </p:cNvSpPr>
          <p:nvPr>
            <p:ph type="body" sz="quarter" idx="112"/>
          </p:nvPr>
        </p:nvSpPr>
        <p:spPr>
          <a:xfrm>
            <a:off x="4508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6"/>
          <p:cNvSpPr>
            <a:spLocks noGrp="1"/>
          </p:cNvSpPr>
          <p:nvPr>
            <p:ph type="body" sz="quarter" idx="113"/>
          </p:nvPr>
        </p:nvSpPr>
        <p:spPr>
          <a:xfrm>
            <a:off x="4508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8" name="Text Placeholder 36"/>
          <p:cNvSpPr>
            <a:spLocks noGrp="1"/>
          </p:cNvSpPr>
          <p:nvPr>
            <p:ph type="body" sz="quarter" idx="114"/>
          </p:nvPr>
        </p:nvSpPr>
        <p:spPr>
          <a:xfrm>
            <a:off x="4508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36"/>
          <p:cNvSpPr>
            <a:spLocks noGrp="1"/>
          </p:cNvSpPr>
          <p:nvPr>
            <p:ph type="body" sz="quarter" idx="115"/>
          </p:nvPr>
        </p:nvSpPr>
        <p:spPr>
          <a:xfrm>
            <a:off x="4508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0" name="Text Placeholder 36"/>
          <p:cNvSpPr>
            <a:spLocks noGrp="1"/>
          </p:cNvSpPr>
          <p:nvPr>
            <p:ph type="body" sz="quarter" idx="116"/>
          </p:nvPr>
        </p:nvSpPr>
        <p:spPr>
          <a:xfrm>
            <a:off x="2111456"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6"/>
          <p:cNvSpPr>
            <a:spLocks noGrp="1"/>
          </p:cNvSpPr>
          <p:nvPr>
            <p:ph type="body" sz="quarter" idx="117"/>
          </p:nvPr>
        </p:nvSpPr>
        <p:spPr>
          <a:xfrm>
            <a:off x="2111456"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2" name="Text Placeholder 36"/>
          <p:cNvSpPr>
            <a:spLocks noGrp="1"/>
          </p:cNvSpPr>
          <p:nvPr>
            <p:ph type="body" sz="quarter" idx="118"/>
          </p:nvPr>
        </p:nvSpPr>
        <p:spPr>
          <a:xfrm>
            <a:off x="2111456"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36"/>
          <p:cNvSpPr>
            <a:spLocks noGrp="1"/>
          </p:cNvSpPr>
          <p:nvPr>
            <p:ph type="body" sz="quarter" idx="119"/>
          </p:nvPr>
        </p:nvSpPr>
        <p:spPr>
          <a:xfrm>
            <a:off x="2111456"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4" name="Text Placeholder 36"/>
          <p:cNvSpPr>
            <a:spLocks noGrp="1"/>
          </p:cNvSpPr>
          <p:nvPr>
            <p:ph type="body" sz="quarter" idx="120"/>
          </p:nvPr>
        </p:nvSpPr>
        <p:spPr>
          <a:xfrm>
            <a:off x="3772062"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36"/>
          <p:cNvSpPr>
            <a:spLocks noGrp="1"/>
          </p:cNvSpPr>
          <p:nvPr>
            <p:ph type="body" sz="quarter" idx="121"/>
          </p:nvPr>
        </p:nvSpPr>
        <p:spPr>
          <a:xfrm>
            <a:off x="3772062"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6" name="Text Placeholder 36"/>
          <p:cNvSpPr>
            <a:spLocks noGrp="1"/>
          </p:cNvSpPr>
          <p:nvPr>
            <p:ph type="body" sz="quarter" idx="122"/>
          </p:nvPr>
        </p:nvSpPr>
        <p:spPr>
          <a:xfrm>
            <a:off x="3772062"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36"/>
          <p:cNvSpPr>
            <a:spLocks noGrp="1"/>
          </p:cNvSpPr>
          <p:nvPr>
            <p:ph type="body" sz="quarter" idx="123"/>
          </p:nvPr>
        </p:nvSpPr>
        <p:spPr>
          <a:xfrm>
            <a:off x="3772062"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8" name="Text Placeholder 36"/>
          <p:cNvSpPr>
            <a:spLocks noGrp="1"/>
          </p:cNvSpPr>
          <p:nvPr>
            <p:ph type="body" sz="quarter" idx="124"/>
          </p:nvPr>
        </p:nvSpPr>
        <p:spPr>
          <a:xfrm>
            <a:off x="5432668"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6"/>
          <p:cNvSpPr>
            <a:spLocks noGrp="1"/>
          </p:cNvSpPr>
          <p:nvPr>
            <p:ph type="body" sz="quarter" idx="125"/>
          </p:nvPr>
        </p:nvSpPr>
        <p:spPr>
          <a:xfrm>
            <a:off x="5432668"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0" name="Text Placeholder 36"/>
          <p:cNvSpPr>
            <a:spLocks noGrp="1"/>
          </p:cNvSpPr>
          <p:nvPr>
            <p:ph type="body" sz="quarter" idx="126"/>
          </p:nvPr>
        </p:nvSpPr>
        <p:spPr>
          <a:xfrm>
            <a:off x="5432668"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36"/>
          <p:cNvSpPr>
            <a:spLocks noGrp="1"/>
          </p:cNvSpPr>
          <p:nvPr>
            <p:ph type="body" sz="quarter" idx="127"/>
          </p:nvPr>
        </p:nvSpPr>
        <p:spPr>
          <a:xfrm>
            <a:off x="5432668"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2" name="Text Placeholder 36"/>
          <p:cNvSpPr>
            <a:spLocks noGrp="1"/>
          </p:cNvSpPr>
          <p:nvPr>
            <p:ph type="body" sz="quarter" idx="128"/>
          </p:nvPr>
        </p:nvSpPr>
        <p:spPr>
          <a:xfrm>
            <a:off x="71056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36"/>
          <p:cNvSpPr>
            <a:spLocks noGrp="1"/>
          </p:cNvSpPr>
          <p:nvPr>
            <p:ph type="body" sz="quarter" idx="129"/>
          </p:nvPr>
        </p:nvSpPr>
        <p:spPr>
          <a:xfrm>
            <a:off x="71056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4" name="Text Placeholder 36"/>
          <p:cNvSpPr>
            <a:spLocks noGrp="1"/>
          </p:cNvSpPr>
          <p:nvPr>
            <p:ph type="body" sz="quarter" idx="130"/>
          </p:nvPr>
        </p:nvSpPr>
        <p:spPr>
          <a:xfrm>
            <a:off x="71056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6"/>
          <p:cNvSpPr>
            <a:spLocks noGrp="1"/>
          </p:cNvSpPr>
          <p:nvPr>
            <p:ph type="body" sz="quarter" idx="131"/>
          </p:nvPr>
        </p:nvSpPr>
        <p:spPr>
          <a:xfrm>
            <a:off x="71056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2"/>
          </p:nvPr>
        </p:nvSpPr>
        <p:spPr/>
        <p:txBody>
          <a:bodyPr/>
          <a:lstStyle>
            <a:lvl1pPr>
              <a:defRPr/>
            </a:lvl1pPr>
          </a:lstStyle>
          <a:p>
            <a:fld id="{31BEBA66-216E-7243-B012-B44CAA5F986C}" type="slidenum">
              <a:rPr lang="en-US" altLang="en-US"/>
              <a:pPr/>
              <a:t>‹#›</a:t>
            </a:fld>
            <a:endParaRPr lang="en-US" altLang="en-US"/>
          </a:p>
        </p:txBody>
      </p:sp>
      <p:sp>
        <p:nvSpPr>
          <p:cNvPr id="38" name="Footer Placeholder 12"/>
          <p:cNvSpPr>
            <a:spLocks noGrp="1"/>
          </p:cNvSpPr>
          <p:nvPr>
            <p:ph type="ftr" sz="quarter" idx="133"/>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5578416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mbstone - Awards V1">
    <p:spTree>
      <p:nvGrpSpPr>
        <p:cNvPr id="1" name=""/>
        <p:cNvGrpSpPr/>
        <p:nvPr/>
      </p:nvGrpSpPr>
      <p:grpSpPr>
        <a:xfrm>
          <a:off x="0" y="0"/>
          <a:ext cx="0" cy="0"/>
          <a:chOff x="0" y="0"/>
          <a:chExt cx="0" cy="0"/>
        </a:xfrm>
      </p:grpSpPr>
      <p:sp>
        <p:nvSpPr>
          <p:cNvPr id="37" name="Text Placeholder 21"/>
          <p:cNvSpPr>
            <a:spLocks noGrp="1"/>
          </p:cNvSpPr>
          <p:nvPr>
            <p:ph type="body" sz="quarter" idx="106"/>
          </p:nvPr>
        </p:nvSpPr>
        <p:spPr>
          <a:xfrm>
            <a:off x="450850"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ext Placeholder 21"/>
          <p:cNvSpPr>
            <a:spLocks noGrp="1"/>
          </p:cNvSpPr>
          <p:nvPr>
            <p:ph type="body" sz="quarter" idx="107"/>
          </p:nvPr>
        </p:nvSpPr>
        <p:spPr>
          <a:xfrm>
            <a:off x="450850" y="46228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1"/>
          <p:cNvSpPr>
            <a:spLocks noGrp="1"/>
          </p:cNvSpPr>
          <p:nvPr>
            <p:ph type="body" sz="quarter" idx="101"/>
          </p:nvPr>
        </p:nvSpPr>
        <p:spPr>
          <a:xfrm>
            <a:off x="450850"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21"/>
          <p:cNvSpPr>
            <a:spLocks noGrp="1"/>
          </p:cNvSpPr>
          <p:nvPr>
            <p:ph type="body" sz="quarter" idx="102"/>
          </p:nvPr>
        </p:nvSpPr>
        <p:spPr>
          <a:xfrm>
            <a:off x="2113838"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1"/>
          <p:cNvSpPr>
            <a:spLocks noGrp="1"/>
          </p:cNvSpPr>
          <p:nvPr>
            <p:ph type="body" sz="quarter" idx="103"/>
          </p:nvPr>
        </p:nvSpPr>
        <p:spPr>
          <a:xfrm>
            <a:off x="3776826"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Text Placeholder 21"/>
          <p:cNvSpPr>
            <a:spLocks noGrp="1"/>
          </p:cNvSpPr>
          <p:nvPr>
            <p:ph type="body" sz="quarter" idx="104"/>
          </p:nvPr>
        </p:nvSpPr>
        <p:spPr>
          <a:xfrm>
            <a:off x="5439814"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21"/>
          <p:cNvSpPr>
            <a:spLocks noGrp="1"/>
          </p:cNvSpPr>
          <p:nvPr>
            <p:ph type="body" sz="quarter" idx="105"/>
          </p:nvPr>
        </p:nvSpPr>
        <p:spPr>
          <a:xfrm>
            <a:off x="7102800"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Text Placeholder 21"/>
          <p:cNvSpPr>
            <a:spLocks noGrp="1"/>
          </p:cNvSpPr>
          <p:nvPr>
            <p:ph type="body" sz="quarter" idx="108"/>
          </p:nvPr>
        </p:nvSpPr>
        <p:spPr>
          <a:xfrm>
            <a:off x="2113838"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21"/>
          <p:cNvSpPr>
            <a:spLocks noGrp="1"/>
          </p:cNvSpPr>
          <p:nvPr>
            <p:ph type="body" sz="quarter" idx="109"/>
          </p:nvPr>
        </p:nvSpPr>
        <p:spPr>
          <a:xfrm>
            <a:off x="2113838"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u="none"/>
            </a:lvl1pPr>
            <a:lvl2pPr marL="0" indent="0">
              <a:lnSpc>
                <a:spcPct val="100000"/>
              </a:lnSpc>
              <a:spcBef>
                <a:spcPts val="0"/>
              </a:spcBef>
              <a:buNone/>
              <a:defRPr sz="525" b="0" i="0" u="none">
                <a:solidFill>
                  <a:srgbClr val="808080"/>
                </a:solidFill>
              </a:defRPr>
            </a:lvl2pPr>
            <a:lvl3pPr marL="0" indent="0">
              <a:lnSpc>
                <a:spcPct val="100000"/>
              </a:lnSpc>
              <a:spcBef>
                <a:spcPts val="75"/>
              </a:spcBef>
              <a:buNone/>
              <a:defRPr sz="525" b="0" i="0" u="none">
                <a:solidFill>
                  <a:srgbClr val="808080"/>
                </a:solidFill>
              </a:defRPr>
            </a:lvl3pPr>
            <a:lvl4pPr marL="0" indent="0">
              <a:lnSpc>
                <a:spcPct val="100000"/>
              </a:lnSpc>
              <a:spcBef>
                <a:spcPts val="75"/>
              </a:spcBef>
              <a:buNone/>
              <a:defRPr sz="525" b="0" i="0" u="none">
                <a:solidFill>
                  <a:srgbClr val="808080"/>
                </a:solidFill>
              </a:defRPr>
            </a:lvl4pPr>
            <a:lvl5pPr marL="0" indent="0">
              <a:lnSpc>
                <a:spcPct val="100000"/>
              </a:lnSpc>
              <a:spcBef>
                <a:spcPts val="75"/>
              </a:spcBef>
              <a:buNone/>
              <a:defRPr sz="525" b="0" i="0" u="none">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Text Placeholder 21"/>
          <p:cNvSpPr>
            <a:spLocks noGrp="1"/>
          </p:cNvSpPr>
          <p:nvPr>
            <p:ph type="body" sz="quarter" idx="110"/>
          </p:nvPr>
        </p:nvSpPr>
        <p:spPr>
          <a:xfrm>
            <a:off x="3776826"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21"/>
          <p:cNvSpPr>
            <a:spLocks noGrp="1"/>
          </p:cNvSpPr>
          <p:nvPr>
            <p:ph type="body" sz="quarter" idx="111"/>
          </p:nvPr>
        </p:nvSpPr>
        <p:spPr>
          <a:xfrm>
            <a:off x="3776826"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21"/>
          <p:cNvSpPr>
            <a:spLocks noGrp="1"/>
          </p:cNvSpPr>
          <p:nvPr>
            <p:ph type="body" sz="quarter" idx="112"/>
          </p:nvPr>
        </p:nvSpPr>
        <p:spPr>
          <a:xfrm>
            <a:off x="5439814"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21"/>
          <p:cNvSpPr>
            <a:spLocks noGrp="1"/>
          </p:cNvSpPr>
          <p:nvPr>
            <p:ph type="body" sz="quarter" idx="113"/>
          </p:nvPr>
        </p:nvSpPr>
        <p:spPr>
          <a:xfrm>
            <a:off x="5439814"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21"/>
          <p:cNvSpPr>
            <a:spLocks noGrp="1"/>
          </p:cNvSpPr>
          <p:nvPr>
            <p:ph type="body" sz="quarter" idx="114"/>
          </p:nvPr>
        </p:nvSpPr>
        <p:spPr>
          <a:xfrm>
            <a:off x="7102800"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21"/>
          <p:cNvSpPr>
            <a:spLocks noGrp="1"/>
          </p:cNvSpPr>
          <p:nvPr>
            <p:ph type="body" sz="quarter" idx="115"/>
          </p:nvPr>
        </p:nvSpPr>
        <p:spPr>
          <a:xfrm>
            <a:off x="7102800"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8" name="Text Placeholder 21"/>
          <p:cNvSpPr>
            <a:spLocks noGrp="1"/>
          </p:cNvSpPr>
          <p:nvPr>
            <p:ph type="body" sz="quarter" idx="116"/>
          </p:nvPr>
        </p:nvSpPr>
        <p:spPr>
          <a:xfrm>
            <a:off x="450850"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69" name="Text Placeholder 21"/>
          <p:cNvSpPr>
            <a:spLocks noGrp="1"/>
          </p:cNvSpPr>
          <p:nvPr>
            <p:ph type="body" sz="quarter" idx="117"/>
          </p:nvPr>
        </p:nvSpPr>
        <p:spPr>
          <a:xfrm>
            <a:off x="450850" y="6020181"/>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0" name="Text Placeholder 21"/>
          <p:cNvSpPr>
            <a:spLocks noGrp="1"/>
          </p:cNvSpPr>
          <p:nvPr>
            <p:ph type="body" sz="quarter" idx="118"/>
          </p:nvPr>
        </p:nvSpPr>
        <p:spPr>
          <a:xfrm>
            <a:off x="450850"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1"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p:txBody>
      </p:sp>
      <p:sp>
        <p:nvSpPr>
          <p:cNvPr id="71" name="Text Placeholder 21"/>
          <p:cNvSpPr>
            <a:spLocks noGrp="1"/>
          </p:cNvSpPr>
          <p:nvPr>
            <p:ph type="body" sz="quarter" idx="119"/>
          </p:nvPr>
        </p:nvSpPr>
        <p:spPr>
          <a:xfrm>
            <a:off x="2113838"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chemeClr val="tx1"/>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2" name="Text Placeholder 21"/>
          <p:cNvSpPr>
            <a:spLocks noGrp="1"/>
          </p:cNvSpPr>
          <p:nvPr>
            <p:ph type="body" sz="quarter" idx="120"/>
          </p:nvPr>
        </p:nvSpPr>
        <p:spPr>
          <a:xfrm>
            <a:off x="3776826"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3" name="Text Placeholder 21"/>
          <p:cNvSpPr>
            <a:spLocks noGrp="1"/>
          </p:cNvSpPr>
          <p:nvPr>
            <p:ph type="body" sz="quarter" idx="121"/>
          </p:nvPr>
        </p:nvSpPr>
        <p:spPr>
          <a:xfrm>
            <a:off x="5439814"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4" name="Text Placeholder 21"/>
          <p:cNvSpPr>
            <a:spLocks noGrp="1"/>
          </p:cNvSpPr>
          <p:nvPr>
            <p:ph type="body" sz="quarter" idx="122"/>
          </p:nvPr>
        </p:nvSpPr>
        <p:spPr>
          <a:xfrm>
            <a:off x="7102800"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5" name="Text Placeholder 21"/>
          <p:cNvSpPr>
            <a:spLocks noGrp="1"/>
          </p:cNvSpPr>
          <p:nvPr>
            <p:ph type="body" sz="quarter" idx="123"/>
          </p:nvPr>
        </p:nvSpPr>
        <p:spPr>
          <a:xfrm>
            <a:off x="2113838"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6" name="Text Placeholder 21"/>
          <p:cNvSpPr>
            <a:spLocks noGrp="1"/>
          </p:cNvSpPr>
          <p:nvPr>
            <p:ph type="body" sz="quarter" idx="124"/>
          </p:nvPr>
        </p:nvSpPr>
        <p:spPr>
          <a:xfrm>
            <a:off x="2113838"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7" name="Text Placeholder 21"/>
          <p:cNvSpPr>
            <a:spLocks noGrp="1"/>
          </p:cNvSpPr>
          <p:nvPr>
            <p:ph type="body" sz="quarter" idx="125"/>
          </p:nvPr>
        </p:nvSpPr>
        <p:spPr>
          <a:xfrm>
            <a:off x="3776826"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8" name="Text Placeholder 21"/>
          <p:cNvSpPr>
            <a:spLocks noGrp="1"/>
          </p:cNvSpPr>
          <p:nvPr>
            <p:ph type="body" sz="quarter" idx="126"/>
          </p:nvPr>
        </p:nvSpPr>
        <p:spPr>
          <a:xfrm>
            <a:off x="3776826"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9" name="Text Placeholder 21"/>
          <p:cNvSpPr>
            <a:spLocks noGrp="1"/>
          </p:cNvSpPr>
          <p:nvPr>
            <p:ph type="body" sz="quarter" idx="127"/>
          </p:nvPr>
        </p:nvSpPr>
        <p:spPr>
          <a:xfrm>
            <a:off x="5439814"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0" name="Text Placeholder 21"/>
          <p:cNvSpPr>
            <a:spLocks noGrp="1"/>
          </p:cNvSpPr>
          <p:nvPr>
            <p:ph type="body" sz="quarter" idx="128"/>
          </p:nvPr>
        </p:nvSpPr>
        <p:spPr>
          <a:xfrm>
            <a:off x="5439814"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1" name="Text Placeholder 21"/>
          <p:cNvSpPr>
            <a:spLocks noGrp="1"/>
          </p:cNvSpPr>
          <p:nvPr>
            <p:ph type="body" sz="quarter" idx="129"/>
          </p:nvPr>
        </p:nvSpPr>
        <p:spPr>
          <a:xfrm>
            <a:off x="7102800"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2" name="Text Placeholder 21"/>
          <p:cNvSpPr>
            <a:spLocks noGrp="1"/>
          </p:cNvSpPr>
          <p:nvPr>
            <p:ph type="body" sz="quarter" idx="130"/>
          </p:nvPr>
        </p:nvSpPr>
        <p:spPr>
          <a:xfrm>
            <a:off x="7102800"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36"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1"/>
          </p:nvPr>
        </p:nvSpPr>
        <p:spPr/>
        <p:txBody>
          <a:bodyPr/>
          <a:lstStyle>
            <a:lvl1pPr>
              <a:defRPr/>
            </a:lvl1pPr>
          </a:lstStyle>
          <a:p>
            <a:fld id="{44A3DAED-98CA-ED44-BD8D-010557C4E8AD}" type="slidenum">
              <a:rPr lang="en-US" altLang="en-US"/>
              <a:pPr/>
              <a:t>‹#›</a:t>
            </a:fld>
            <a:endParaRPr lang="en-US" altLang="en-US"/>
          </a:p>
        </p:txBody>
      </p:sp>
      <p:sp>
        <p:nvSpPr>
          <p:cNvPr id="34" name="Footer Placeholder 12"/>
          <p:cNvSpPr>
            <a:spLocks noGrp="1"/>
          </p:cNvSpPr>
          <p:nvPr>
            <p:ph type="ftr" sz="quarter" idx="132"/>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2738251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mbstone - AWARDS V2">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450850"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450850" y="462280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450850"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113838"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3776826"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5439814"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7102800"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113838"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113838"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3776826"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3776826"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5439814"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5439814"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7102800"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7102800"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450850" y="25123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113837"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3776824"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5439811"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7102800"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450850"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113837"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3776824"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5439811"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7102800"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450850"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113837"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3776824"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5439811"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7102800"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465CD288-24B3-4B48-8EA0-67784588A8A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20726398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mbstone - AWARDS V3">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450850"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450850"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450850"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113838"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3776826"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5439814"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7102800"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113838"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113838"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3776826"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3776826"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5439814"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5439814"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7102800"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7102800"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450850"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113837"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3776824"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5439811"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7102800"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450850"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113837"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3776824"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5439811"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7102800"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450850"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113837"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3776824"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5439811"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7102800"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90FE7E78-F63E-6945-90BC-87516667A72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2549141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609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85800" y="914400"/>
            <a:ext cx="77724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ftr" sz="quarter" idx="10"/>
          </p:nvPr>
        </p:nvSpPr>
        <p:spPr/>
        <p:txBody>
          <a:bodyPr/>
          <a:lstStyle>
            <a:lvl1pPr>
              <a:defRPr b="0"/>
            </a:lvl1pPr>
          </a:lstStyle>
          <a:p>
            <a:r>
              <a:rPr lang="en-US"/>
              <a:t>Market Efficiency</a:t>
            </a:r>
            <a:endParaRPr lang="en-US" dirty="0"/>
          </a:p>
        </p:txBody>
      </p:sp>
      <p:sp>
        <p:nvSpPr>
          <p:cNvPr id="5" name="Rectangle 4"/>
          <p:cNvSpPr>
            <a:spLocks noGrp="1" noChangeArrowheads="1"/>
          </p:cNvSpPr>
          <p:nvPr>
            <p:ph type="sldNum" sz="quarter" idx="11"/>
          </p:nvPr>
        </p:nvSpPr>
        <p:spPr/>
        <p:txBody>
          <a:bodyPr/>
          <a:lstStyle>
            <a:lvl1pPr>
              <a:defRPr/>
            </a:lvl1pPr>
          </a:lstStyle>
          <a:p>
            <a:endParaRPr lang="en-US" dirty="0">
              <a:latin typeface="Calibri"/>
            </a:endParaRPr>
          </a:p>
          <a:p>
            <a:fld id="{32A47CA8-1D40-3C49-82CF-CF2201A41E4F}"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8087332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57200" y="1371601"/>
            <a:ext cx="4038600" cy="4754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1"/>
            <a:ext cx="4038600" cy="4754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Market Efficiency</a:t>
            </a:r>
          </a:p>
        </p:txBody>
      </p:sp>
      <p:sp>
        <p:nvSpPr>
          <p:cNvPr id="6" name="Rectangle 6"/>
          <p:cNvSpPr>
            <a:spLocks noGrp="1" noChangeArrowheads="1"/>
          </p:cNvSpPr>
          <p:nvPr>
            <p:ph type="sldNum" sz="quarter" idx="11"/>
          </p:nvPr>
        </p:nvSpPr>
        <p:spPr>
          <a:ln/>
        </p:spPr>
        <p:txBody>
          <a:bodyPr/>
          <a:lstStyle>
            <a:lvl1pPr>
              <a:defRPr/>
            </a:lvl1pPr>
          </a:lstStyle>
          <a:p>
            <a:fld id="{11BEE2D7-1F05-0540-AD0D-C8F6AEBAE5C7}" type="slidenum">
              <a:rPr lang="en-US"/>
              <a:pPr/>
              <a:t>‹#›</a:t>
            </a:fld>
            <a:endParaRPr lang="en-US"/>
          </a:p>
        </p:txBody>
      </p:sp>
    </p:spTree>
    <p:extLst>
      <p:ext uri="{BB962C8B-B14F-4D97-AF65-F5344CB8AC3E}">
        <p14:creationId xmlns:p14="http://schemas.microsoft.com/office/powerpoint/2010/main" val="356288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 name="Slide Number Placeholder 9"/>
          <p:cNvSpPr>
            <a:spLocks noGrp="1"/>
          </p:cNvSpPr>
          <p:nvPr>
            <p:ph type="sldNum" sz="quarter" idx="10"/>
          </p:nvPr>
        </p:nvSpPr>
        <p:spPr/>
        <p:txBody>
          <a:bodyPr/>
          <a:lstStyle>
            <a:lvl1pPr>
              <a:defRPr/>
            </a:lvl1pPr>
          </a:lstStyle>
          <a:p>
            <a:fld id="{395527EB-3756-C241-BFD3-DBB1E111190F}" type="slidenum">
              <a:rPr lang="en-US" altLang="en-US"/>
              <a:pPr/>
              <a:t>‹#›</a:t>
            </a:fld>
            <a:endParaRPr lang="en-US" altLang="en-US"/>
          </a:p>
        </p:txBody>
      </p:sp>
      <p:sp>
        <p:nvSpPr>
          <p:cNvPr id="4" name="Footer Placeholder 12"/>
          <p:cNvSpPr>
            <a:spLocks noGrp="1"/>
          </p:cNvSpPr>
          <p:nvPr>
            <p:ph type="ftr" sz="quarter" idx="1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464766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384048" y="805002"/>
            <a:ext cx="4040188"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2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8" name="Text Placeholder 2"/>
          <p:cNvSpPr>
            <a:spLocks noGrp="1"/>
          </p:cNvSpPr>
          <p:nvPr>
            <p:ph type="body" idx="19"/>
          </p:nvPr>
        </p:nvSpPr>
        <p:spPr>
          <a:xfrm>
            <a:off x="4724400" y="814835"/>
            <a:ext cx="4040188"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2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1" name="Content Placeholder 10"/>
          <p:cNvSpPr>
            <a:spLocks noGrp="1"/>
          </p:cNvSpPr>
          <p:nvPr>
            <p:ph sz="quarter" idx="20"/>
          </p:nvPr>
        </p:nvSpPr>
        <p:spPr>
          <a:xfrm>
            <a:off x="379412" y="1195227"/>
            <a:ext cx="4041648" cy="4955707"/>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4724400" y="1195227"/>
            <a:ext cx="4041648" cy="4955707"/>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Market Efficiency</a:t>
            </a:r>
          </a:p>
        </p:txBody>
      </p:sp>
      <p:sp>
        <p:nvSpPr>
          <p:cNvPr id="15" name="Rectangle 14"/>
          <p:cNvSpPr/>
          <p:nvPr userDrawn="1"/>
        </p:nvSpPr>
        <p:spPr>
          <a:xfrm>
            <a:off x="384048" y="407061"/>
            <a:ext cx="84582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2"/>
          <p:cNvSpPr>
            <a:spLocks noGrp="1" noChangeArrowheads="1"/>
          </p:cNvSpPr>
          <p:nvPr>
            <p:ph type="title"/>
          </p:nvPr>
        </p:nvSpPr>
        <p:spPr bwMode="gray">
          <a:xfrm>
            <a:off x="384048" y="3"/>
            <a:ext cx="8458200" cy="389593"/>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1"/>
            </a:lvl1pPr>
          </a:lstStyle>
          <a:p>
            <a:pPr lvl="0"/>
            <a:r>
              <a:rPr lang="en-US" dirty="0"/>
              <a:t>Click to edit Master title style</a:t>
            </a:r>
          </a:p>
        </p:txBody>
      </p:sp>
    </p:spTree>
    <p:extLst>
      <p:ext uri="{BB962C8B-B14F-4D97-AF65-F5344CB8AC3E}">
        <p14:creationId xmlns:p14="http://schemas.microsoft.com/office/powerpoint/2010/main" val="236599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379413" y="1371600"/>
            <a:ext cx="4040188"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2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8" name="Text Placeholder 2"/>
          <p:cNvSpPr>
            <a:spLocks noGrp="1"/>
          </p:cNvSpPr>
          <p:nvPr>
            <p:ph type="body" idx="19"/>
          </p:nvPr>
        </p:nvSpPr>
        <p:spPr>
          <a:xfrm>
            <a:off x="4724400" y="1371600"/>
            <a:ext cx="4040188"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2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1" name="Content Placeholder 10"/>
          <p:cNvSpPr>
            <a:spLocks noGrp="1"/>
          </p:cNvSpPr>
          <p:nvPr>
            <p:ph sz="quarter" idx="20"/>
          </p:nvPr>
        </p:nvSpPr>
        <p:spPr>
          <a:xfrm>
            <a:off x="379412" y="1807534"/>
            <a:ext cx="4041648"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4724400" y="1807534"/>
            <a:ext cx="4041648" cy="434340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121970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 by Side Arrow Right">
    <p:spTree>
      <p:nvGrpSpPr>
        <p:cNvPr id="1" name=""/>
        <p:cNvGrpSpPr/>
        <p:nvPr/>
      </p:nvGrpSpPr>
      <p:grpSpPr>
        <a:xfrm>
          <a:off x="0" y="0"/>
          <a:ext cx="0" cy="0"/>
          <a:chOff x="0" y="0"/>
          <a:chExt cx="0" cy="0"/>
        </a:xfrm>
      </p:grpSpPr>
      <p:sp>
        <p:nvSpPr>
          <p:cNvPr id="10" name="Right Arrow 9"/>
          <p:cNvSpPr/>
          <p:nvPr userDrawn="1"/>
        </p:nvSpPr>
        <p:spPr bwMode="auto">
          <a:xfrm>
            <a:off x="4038600" y="3046413"/>
            <a:ext cx="990600" cy="1009650"/>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2"/>
          <p:cNvSpPr>
            <a:spLocks noGrp="1"/>
          </p:cNvSpPr>
          <p:nvPr>
            <p:ph type="body" idx="1"/>
          </p:nvPr>
        </p:nvSpPr>
        <p:spPr>
          <a:xfrm>
            <a:off x="379412"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5029200" y="1371600"/>
            <a:ext cx="3657600" cy="380392"/>
          </a:xfrm>
          <a:prstGeom prst="rect">
            <a:avLst/>
          </a:prstGeom>
          <a:solidFill>
            <a:schemeClr val="accent1"/>
          </a:solidFill>
          <a:ln cmpd="sng">
            <a:solidFill>
              <a:srgbClr val="B01C2E"/>
            </a:solidFill>
            <a:prstDash val="solid"/>
          </a:ln>
        </p:spPr>
        <p:txBody>
          <a:bodyPr lIns="91440" rIns="91440" anchor="ctr"/>
          <a:lstStyle>
            <a:lvl1pPr marL="0" marR="0" indent="0" algn="l"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10"/>
          <p:cNvSpPr>
            <a:spLocks noGrp="1"/>
          </p:cNvSpPr>
          <p:nvPr>
            <p:ph sz="quarter" idx="20"/>
          </p:nvPr>
        </p:nvSpPr>
        <p:spPr>
          <a:xfrm>
            <a:off x="379412"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21"/>
          </p:nvPr>
        </p:nvSpPr>
        <p:spPr>
          <a:xfrm>
            <a:off x="5029200" y="1828800"/>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Slide Number Placeholder 2"/>
          <p:cNvSpPr>
            <a:spLocks noGrp="1"/>
          </p:cNvSpPr>
          <p:nvPr>
            <p:ph type="sldNum" sz="quarter" idx="22"/>
          </p:nvPr>
        </p:nvSpPr>
        <p:spPr/>
        <p:txBody>
          <a:bodyPr/>
          <a:lstStyle>
            <a:lvl1pPr>
              <a:defRPr/>
            </a:lvl1pPr>
          </a:lstStyle>
          <a:p>
            <a:fld id="{652385A1-7A9F-1D44-AA51-16856D64E5B5}" type="slidenum">
              <a:rPr lang="en-US" altLang="en-US"/>
              <a:pPr/>
              <a:t>‹#›</a:t>
            </a:fld>
            <a:endParaRPr lang="en-US" altLang="en-US"/>
          </a:p>
        </p:txBody>
      </p:sp>
      <p:sp>
        <p:nvSpPr>
          <p:cNvPr id="14" name="Footer Placeholder 9"/>
          <p:cNvSpPr>
            <a:spLocks noGrp="1"/>
          </p:cNvSpPr>
          <p:nvPr>
            <p:ph type="ftr" sz="quarter" idx="23"/>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9743318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8" name="Line 88"/>
          <p:cNvSpPr>
            <a:spLocks noChangeShapeType="1"/>
          </p:cNvSpPr>
          <p:nvPr/>
        </p:nvSpPr>
        <p:spPr bwMode="gray">
          <a:xfrm>
            <a:off x="0" y="6423027"/>
            <a:ext cx="9144000" cy="0"/>
          </a:xfrm>
          <a:prstGeom prst="line">
            <a:avLst/>
          </a:prstGeom>
          <a:noFill/>
          <a:ln w="158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Slide Number Placeholder 9"/>
          <p:cNvSpPr>
            <a:spLocks noGrp="1"/>
          </p:cNvSpPr>
          <p:nvPr>
            <p:ph type="sldNum" sz="quarter" idx="4"/>
          </p:nvPr>
        </p:nvSpPr>
        <p:spPr>
          <a:xfrm>
            <a:off x="8610600" y="6436635"/>
            <a:ext cx="457200" cy="365125"/>
          </a:xfrm>
          <a:prstGeom prst="rect">
            <a:avLst/>
          </a:prstGeom>
        </p:spPr>
        <p:txBody>
          <a:bodyPr vert="horz" wrap="square" lIns="91440" tIns="45720" rIns="91440" bIns="45720" numCol="1" anchor="ctr" anchorCtr="0" compatLnSpc="1">
            <a:prstTxWarp prst="textNoShape">
              <a:avLst/>
            </a:prstTxWarp>
          </a:bodyPr>
          <a:lstStyle>
            <a:lvl1pPr>
              <a:defRPr sz="600" b="1">
                <a:solidFill>
                  <a:schemeClr val="tx1">
                    <a:lumMod val="50000"/>
                    <a:lumOff val="50000"/>
                  </a:schemeClr>
                </a:solidFill>
                <a:latin typeface="+mn-lt"/>
              </a:defRPr>
            </a:lvl1pPr>
          </a:lstStyle>
          <a:p>
            <a:pPr algn="r"/>
            <a:fld id="{D9D5F7EB-196B-A148-8812-2A4F7A2FBBD6}" type="slidenum">
              <a:rPr lang="en-US" altLang="en-US" smtClean="0"/>
              <a:pPr algn="r"/>
              <a:t>‹#›</a:t>
            </a:fld>
            <a:endParaRPr lang="en-US" altLang="en-US" b="1" dirty="0"/>
          </a:p>
        </p:txBody>
      </p:sp>
      <p:sp>
        <p:nvSpPr>
          <p:cNvPr id="13" name="Footer Placeholder 12"/>
          <p:cNvSpPr>
            <a:spLocks noGrp="1"/>
          </p:cNvSpPr>
          <p:nvPr>
            <p:ph type="ftr" sz="quarter" idx="3"/>
          </p:nvPr>
        </p:nvSpPr>
        <p:spPr>
          <a:xfrm>
            <a:off x="3124200" y="6442488"/>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000" b="1" smtClean="0">
                <a:solidFill>
                  <a:srgbClr val="898989"/>
                </a:solidFill>
                <a:latin typeface="+mn-lt"/>
                <a:ea typeface="+mn-ea"/>
              </a:defRPr>
            </a:lvl1pPr>
          </a:lstStyle>
          <a:p>
            <a:pPr>
              <a:defRPr/>
            </a:pPr>
            <a:r>
              <a:rPr lang="en-US" dirty="0"/>
              <a:t>Market Efficiency</a:t>
            </a:r>
          </a:p>
        </p:txBody>
      </p:sp>
      <p:sp>
        <p:nvSpPr>
          <p:cNvPr id="9" name="Footer Placeholder 3"/>
          <p:cNvSpPr txBox="1">
            <a:spLocks/>
          </p:cNvSpPr>
          <p:nvPr userDrawn="1"/>
        </p:nvSpPr>
        <p:spPr>
          <a:xfrm>
            <a:off x="72409" y="6423029"/>
            <a:ext cx="23622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algn="ctr" rtl="0" fontAlgn="base">
              <a:spcBef>
                <a:spcPct val="0"/>
              </a:spcBef>
              <a:spcAft>
                <a:spcPct val="0"/>
              </a:spcAft>
              <a:defRPr sz="1200" kern="1200" smtClean="0">
                <a:solidFill>
                  <a:srgbClr val="898989"/>
                </a:solidFill>
                <a:latin typeface="Arial" charset="0"/>
                <a:ea typeface="+mn-ea"/>
                <a:cs typeface="Arial" charset="0"/>
              </a:defRPr>
            </a:lvl1pPr>
            <a:lvl2pPr marL="457200" algn="l" rtl="0" fontAlgn="base">
              <a:spcBef>
                <a:spcPct val="0"/>
              </a:spcBef>
              <a:spcAft>
                <a:spcPct val="0"/>
              </a:spcAft>
              <a:defRPr kern="1200">
                <a:solidFill>
                  <a:schemeClr val="tx1"/>
                </a:solidFill>
                <a:latin typeface="Calibri" charset="0"/>
                <a:ea typeface="Arial" charset="0"/>
                <a:cs typeface="Arial" charset="0"/>
              </a:defRPr>
            </a:lvl2pPr>
            <a:lvl3pPr marL="914400" algn="l" rtl="0" fontAlgn="base">
              <a:spcBef>
                <a:spcPct val="0"/>
              </a:spcBef>
              <a:spcAft>
                <a:spcPct val="0"/>
              </a:spcAft>
              <a:defRPr kern="1200">
                <a:solidFill>
                  <a:schemeClr val="tx1"/>
                </a:solidFill>
                <a:latin typeface="Calibri" charset="0"/>
                <a:ea typeface="Arial" charset="0"/>
                <a:cs typeface="Arial" charset="0"/>
              </a:defRPr>
            </a:lvl3pPr>
            <a:lvl4pPr marL="1371600" algn="l" rtl="0" fontAlgn="base">
              <a:spcBef>
                <a:spcPct val="0"/>
              </a:spcBef>
              <a:spcAft>
                <a:spcPct val="0"/>
              </a:spcAft>
              <a:defRPr kern="1200">
                <a:solidFill>
                  <a:schemeClr val="tx1"/>
                </a:solidFill>
                <a:latin typeface="Calibri" charset="0"/>
                <a:ea typeface="Arial" charset="0"/>
                <a:cs typeface="Arial" charset="0"/>
              </a:defRPr>
            </a:lvl4pPr>
            <a:lvl5pPr marL="1828800" algn="l" rtl="0" fontAlgn="base">
              <a:spcBef>
                <a:spcPct val="0"/>
              </a:spcBef>
              <a:spcAft>
                <a:spcPct val="0"/>
              </a:spcAft>
              <a:defRPr kern="1200">
                <a:solidFill>
                  <a:schemeClr val="tx1"/>
                </a:solidFill>
                <a:latin typeface="Calibri" charset="0"/>
                <a:ea typeface="Arial" charset="0"/>
                <a:cs typeface="Arial" charset="0"/>
              </a:defRPr>
            </a:lvl5pPr>
            <a:lvl6pPr marL="2286000" algn="l" defTabSz="914400" rtl="0" eaLnBrk="1" latinLnBrk="0" hangingPunct="1">
              <a:defRPr kern="1200">
                <a:solidFill>
                  <a:schemeClr val="tx1"/>
                </a:solidFill>
                <a:latin typeface="Calibri" charset="0"/>
                <a:ea typeface="Arial" charset="0"/>
                <a:cs typeface="Arial" charset="0"/>
              </a:defRPr>
            </a:lvl6pPr>
            <a:lvl7pPr marL="2743200" algn="l" defTabSz="914400" rtl="0" eaLnBrk="1" latinLnBrk="0" hangingPunct="1">
              <a:defRPr kern="1200">
                <a:solidFill>
                  <a:schemeClr val="tx1"/>
                </a:solidFill>
                <a:latin typeface="Calibri" charset="0"/>
                <a:ea typeface="Arial" charset="0"/>
                <a:cs typeface="Arial" charset="0"/>
              </a:defRPr>
            </a:lvl7pPr>
            <a:lvl8pPr marL="3200400" algn="l" defTabSz="914400" rtl="0" eaLnBrk="1" latinLnBrk="0" hangingPunct="1">
              <a:defRPr kern="1200">
                <a:solidFill>
                  <a:schemeClr val="tx1"/>
                </a:solidFill>
                <a:latin typeface="Calibri" charset="0"/>
                <a:ea typeface="Arial" charset="0"/>
                <a:cs typeface="Arial" charset="0"/>
              </a:defRPr>
            </a:lvl8pPr>
            <a:lvl9pPr marL="3657600" algn="l" defTabSz="914400" rtl="0" eaLnBrk="1" latinLnBrk="0" hangingPunct="1">
              <a:defRPr kern="1200">
                <a:solidFill>
                  <a:schemeClr val="tx1"/>
                </a:solidFill>
                <a:latin typeface="Calibri" charset="0"/>
                <a:ea typeface="Arial" charset="0"/>
                <a:cs typeface="Arial" charset="0"/>
              </a:defRPr>
            </a:lvl9pPr>
          </a:lstStyle>
          <a:p>
            <a:pPr algn="l">
              <a:defRPr/>
            </a:pPr>
            <a:r>
              <a:rPr lang="en-US" sz="600" dirty="0">
                <a:latin typeface="+mn-lt"/>
              </a:rPr>
              <a:t>CF_Ch12_MrkEff_25</a:t>
            </a:r>
          </a:p>
        </p:txBody>
      </p:sp>
    </p:spTree>
    <p:extLst>
      <p:ext uri="{BB962C8B-B14F-4D97-AF65-F5344CB8AC3E}">
        <p14:creationId xmlns:p14="http://schemas.microsoft.com/office/powerpoint/2010/main" val="42669764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6" r:id="rId54"/>
    <p:sldLayoutId id="2147483717" r:id="rId55"/>
    <p:sldLayoutId id="2147483718" r:id="rId56"/>
  </p:sldLayoutIdLst>
  <p:hf hdr="0" dt="0"/>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p:titleStyle>
    <p:body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www.vanguard.com/bogle_site/images/sp20050524_8.gif"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B908C-B5CB-4D61-9AAA-0E6FA8ADABD9}"/>
              </a:ext>
            </a:extLst>
          </p:cNvPr>
          <p:cNvSpPr>
            <a:spLocks noGrp="1"/>
          </p:cNvSpPr>
          <p:nvPr>
            <p:ph type="sldNum" sz="quarter" idx="10"/>
          </p:nvPr>
        </p:nvSpPr>
        <p:spPr/>
        <p:txBody>
          <a:bodyPr/>
          <a:lstStyle/>
          <a:p>
            <a:fld id="{395527EB-3756-C241-BFD3-DBB1E111190F}" type="slidenum">
              <a:rPr lang="en-US" altLang="en-US" smtClean="0"/>
              <a:pPr/>
              <a:t>1</a:t>
            </a:fld>
            <a:endParaRPr lang="en-US" altLang="en-US"/>
          </a:p>
        </p:txBody>
      </p:sp>
      <p:sp>
        <p:nvSpPr>
          <p:cNvPr id="4" name="Footer Placeholder 3">
            <a:extLst>
              <a:ext uri="{FF2B5EF4-FFF2-40B4-BE49-F238E27FC236}">
                <a16:creationId xmlns:a16="http://schemas.microsoft.com/office/drawing/2014/main" id="{5F26835F-3425-4D22-A3BF-7A8DB7F9F478}"/>
              </a:ext>
            </a:extLst>
          </p:cNvPr>
          <p:cNvSpPr>
            <a:spLocks noGrp="1"/>
          </p:cNvSpPr>
          <p:nvPr>
            <p:ph type="ftr" sz="quarter" idx="11"/>
          </p:nvPr>
        </p:nvSpPr>
        <p:spPr/>
        <p:txBody>
          <a:bodyPr/>
          <a:lstStyle/>
          <a:p>
            <a:pPr>
              <a:defRPr/>
            </a:pPr>
            <a:r>
              <a:rPr lang="en-US">
                <a:ea typeface="ＭＳ Ｐゴシック" charset="-128"/>
              </a:rPr>
              <a:t>Market Efficiency</a:t>
            </a:r>
            <a:endParaRPr lang="en-US" dirty="0">
              <a:ea typeface="ＭＳ Ｐゴシック" charset="-128"/>
            </a:endParaRPr>
          </a:p>
        </p:txBody>
      </p:sp>
      <p:sp>
        <p:nvSpPr>
          <p:cNvPr id="6" name="Rectangle 5">
            <a:extLst>
              <a:ext uri="{FF2B5EF4-FFF2-40B4-BE49-F238E27FC236}">
                <a16:creationId xmlns:a16="http://schemas.microsoft.com/office/drawing/2014/main" id="{E9ED9786-58D6-4467-A340-9C08B3251F1F}"/>
              </a:ext>
            </a:extLst>
          </p:cNvPr>
          <p:cNvSpPr/>
          <p:nvPr/>
        </p:nvSpPr>
        <p:spPr>
          <a:xfrm>
            <a:off x="641839" y="2111043"/>
            <a:ext cx="8088922" cy="2585323"/>
          </a:xfrm>
          <a:prstGeom prst="rect">
            <a:avLst/>
          </a:prstGeom>
        </p:spPr>
        <p:txBody>
          <a:bodyPr wrap="square">
            <a:spAutoFit/>
          </a:bodyPr>
          <a:lstStyle/>
          <a:p>
            <a:pPr algn="ctr"/>
            <a:r>
              <a:rPr lang="en-US" sz="3600" b="1" dirty="0"/>
              <a:t>Corporate Finance</a:t>
            </a:r>
          </a:p>
          <a:p>
            <a:pPr algn="ctr"/>
            <a:r>
              <a:rPr lang="en-US" sz="2700" b="1" dirty="0"/>
              <a:t>Market Efficiency</a:t>
            </a:r>
          </a:p>
          <a:p>
            <a:pPr algn="ctr"/>
            <a:endParaRPr lang="en-US" sz="2700" b="1" dirty="0"/>
          </a:p>
          <a:p>
            <a:pPr algn="ctr"/>
            <a:endParaRPr lang="en-US" b="1" dirty="0">
              <a:ea typeface="ＭＳ Ｐゴシック" charset="0"/>
              <a:cs typeface="ＭＳ Ｐゴシック" charset="0"/>
            </a:endParaRPr>
          </a:p>
          <a:p>
            <a:pPr algn="ctr"/>
            <a:endParaRPr lang="en-US" b="1" dirty="0"/>
          </a:p>
          <a:p>
            <a:pPr algn="ctr">
              <a:buNone/>
            </a:pPr>
            <a:r>
              <a:rPr lang="en-US" b="1" dirty="0"/>
              <a:t>Fall 2025</a:t>
            </a:r>
          </a:p>
          <a:p>
            <a:pPr algn="ctr"/>
            <a:r>
              <a:rPr lang="en-US" b="1" dirty="0"/>
              <a:t>Prof. Jeffrey Colón</a:t>
            </a:r>
            <a:endParaRPr lang="en-US" dirty="0"/>
          </a:p>
        </p:txBody>
      </p:sp>
    </p:spTree>
    <p:extLst>
      <p:ext uri="{BB962C8B-B14F-4D97-AF65-F5344CB8AC3E}">
        <p14:creationId xmlns:p14="http://schemas.microsoft.com/office/powerpoint/2010/main" val="3622871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5" name="Rectangle 3"/>
          <p:cNvSpPr>
            <a:spLocks noGrp="1" noChangeArrowheads="1"/>
          </p:cNvSpPr>
          <p:nvPr>
            <p:ph idx="1"/>
          </p:nvPr>
        </p:nvSpPr>
        <p:spPr/>
        <p:txBody>
          <a:bodyPr/>
          <a:lstStyle/>
          <a:p>
            <a:pPr marL="342900" indent="-342900" eaLnBrk="1" hangingPunct="1">
              <a:lnSpc>
                <a:spcPct val="90000"/>
              </a:lnSpc>
              <a:spcAft>
                <a:spcPts val="600"/>
              </a:spcAft>
            </a:pPr>
            <a:r>
              <a:rPr lang="en-US" sz="2400" dirty="0">
                <a:solidFill>
                  <a:srgbClr val="010004"/>
                </a:solidFill>
              </a:rPr>
              <a:t>Security prices reflect all information found in past prices and volume.</a:t>
            </a:r>
          </a:p>
          <a:p>
            <a:pPr marL="342900" indent="-342900" eaLnBrk="1" hangingPunct="1">
              <a:lnSpc>
                <a:spcPct val="90000"/>
              </a:lnSpc>
              <a:spcAft>
                <a:spcPts val="600"/>
              </a:spcAft>
            </a:pPr>
            <a:endParaRPr lang="en-US" sz="2400" dirty="0">
              <a:solidFill>
                <a:srgbClr val="010004"/>
              </a:solidFill>
            </a:endParaRPr>
          </a:p>
          <a:p>
            <a:pPr marL="342900" indent="-342900" eaLnBrk="1" hangingPunct="1">
              <a:lnSpc>
                <a:spcPct val="90000"/>
              </a:lnSpc>
              <a:spcAft>
                <a:spcPts val="600"/>
              </a:spcAft>
            </a:pPr>
            <a:r>
              <a:rPr lang="en-US" sz="2400" dirty="0">
                <a:solidFill>
                  <a:srgbClr val="010004"/>
                </a:solidFill>
              </a:rPr>
              <a:t>If the weak form of market efficiency holds, then </a:t>
            </a:r>
            <a:r>
              <a:rPr lang="en-US" sz="2400" i="1" dirty="0">
                <a:solidFill>
                  <a:srgbClr val="010004"/>
                </a:solidFill>
              </a:rPr>
              <a:t>technical analysis </a:t>
            </a:r>
            <a:r>
              <a:rPr lang="en-US" sz="2400" dirty="0">
                <a:solidFill>
                  <a:srgbClr val="010004"/>
                </a:solidFill>
              </a:rPr>
              <a:t>is of </a:t>
            </a:r>
            <a:r>
              <a:rPr lang="en-US" sz="2400" b="1" dirty="0">
                <a:solidFill>
                  <a:srgbClr val="010004"/>
                </a:solidFill>
              </a:rPr>
              <a:t>no</a:t>
            </a:r>
            <a:r>
              <a:rPr lang="en-US" sz="2400" dirty="0">
                <a:solidFill>
                  <a:srgbClr val="010004"/>
                </a:solidFill>
              </a:rPr>
              <a:t> value.</a:t>
            </a:r>
          </a:p>
          <a:p>
            <a:pPr marL="342900" indent="-342900" eaLnBrk="1" hangingPunct="1">
              <a:lnSpc>
                <a:spcPct val="90000"/>
              </a:lnSpc>
              <a:spcAft>
                <a:spcPts val="600"/>
              </a:spcAft>
            </a:pPr>
            <a:endParaRPr lang="en-US" sz="2400" dirty="0">
              <a:solidFill>
                <a:srgbClr val="010004"/>
              </a:solidFill>
            </a:endParaRPr>
          </a:p>
          <a:p>
            <a:pPr marL="342900" indent="-342900" eaLnBrk="1" hangingPunct="1">
              <a:lnSpc>
                <a:spcPct val="90000"/>
              </a:lnSpc>
              <a:spcAft>
                <a:spcPts val="600"/>
              </a:spcAft>
            </a:pPr>
            <a:r>
              <a:rPr lang="en-US" sz="2400" dirty="0">
                <a:solidFill>
                  <a:srgbClr val="010004"/>
                </a:solidFill>
              </a:rPr>
              <a:t>Often weak-form efficiency is represented as:</a:t>
            </a:r>
          </a:p>
          <a:p>
            <a:pPr marL="342900" indent="-342900" eaLnBrk="1" hangingPunct="1">
              <a:lnSpc>
                <a:spcPct val="90000"/>
              </a:lnSpc>
              <a:spcAft>
                <a:spcPts val="600"/>
              </a:spcAft>
              <a:buFontTx/>
              <a:buNone/>
            </a:pPr>
            <a:r>
              <a:rPr lang="en-US" sz="2400" i="1" dirty="0">
                <a:solidFill>
                  <a:srgbClr val="010004"/>
                </a:solidFill>
              </a:rPr>
              <a:t>			P</a:t>
            </a:r>
            <a:r>
              <a:rPr lang="en-US" sz="2400" i="1" baseline="-25000" dirty="0">
                <a:solidFill>
                  <a:srgbClr val="010004"/>
                </a:solidFill>
              </a:rPr>
              <a:t>t</a:t>
            </a:r>
            <a:r>
              <a:rPr lang="en-US" sz="2400" dirty="0">
                <a:solidFill>
                  <a:srgbClr val="010004"/>
                </a:solidFill>
              </a:rPr>
              <a:t> = </a:t>
            </a:r>
            <a:r>
              <a:rPr lang="en-US" sz="2400" i="1" dirty="0">
                <a:solidFill>
                  <a:srgbClr val="010004"/>
                </a:solidFill>
              </a:rPr>
              <a:t>P</a:t>
            </a:r>
            <a:r>
              <a:rPr lang="en-US" sz="2400" i="1" baseline="-25000" dirty="0">
                <a:solidFill>
                  <a:srgbClr val="010004"/>
                </a:solidFill>
              </a:rPr>
              <a:t>t</a:t>
            </a:r>
            <a:r>
              <a:rPr lang="en-US" sz="2400" baseline="-25000" dirty="0">
                <a:solidFill>
                  <a:srgbClr val="010004"/>
                </a:solidFill>
              </a:rPr>
              <a:t>-1</a:t>
            </a:r>
            <a:r>
              <a:rPr lang="en-US" sz="2400" dirty="0">
                <a:solidFill>
                  <a:srgbClr val="010004"/>
                </a:solidFill>
              </a:rPr>
              <a:t> </a:t>
            </a:r>
            <a:r>
              <a:rPr lang="en-US" sz="2400" i="1" dirty="0">
                <a:solidFill>
                  <a:srgbClr val="010004"/>
                </a:solidFill>
              </a:rPr>
              <a:t>+ </a:t>
            </a:r>
            <a:r>
              <a:rPr lang="en-US" sz="2400" b="1" i="1" u="sng" dirty="0">
                <a:solidFill>
                  <a:srgbClr val="FF0000"/>
                </a:solidFill>
              </a:rPr>
              <a:t>Expected return </a:t>
            </a:r>
            <a:r>
              <a:rPr lang="en-US" sz="2400" dirty="0">
                <a:solidFill>
                  <a:srgbClr val="010004"/>
                </a:solidFill>
              </a:rPr>
              <a:t>+ </a:t>
            </a:r>
            <a:r>
              <a:rPr lang="en-US" sz="2400" i="1" dirty="0">
                <a:solidFill>
                  <a:srgbClr val="010004"/>
                </a:solidFill>
              </a:rPr>
              <a:t>random error </a:t>
            </a:r>
            <a:r>
              <a:rPr lang="en-US" sz="2400" i="1" baseline="-25000" dirty="0">
                <a:solidFill>
                  <a:srgbClr val="010004"/>
                </a:solidFill>
              </a:rPr>
              <a:t>t</a:t>
            </a:r>
          </a:p>
          <a:p>
            <a:pPr marL="342900" indent="-342900" eaLnBrk="1" hangingPunct="1">
              <a:lnSpc>
                <a:spcPct val="90000"/>
              </a:lnSpc>
              <a:spcAft>
                <a:spcPts val="600"/>
              </a:spcAft>
              <a:buFontTx/>
              <a:buNone/>
            </a:pPr>
            <a:endParaRPr lang="en-US" sz="2400" i="1" baseline="-25000" dirty="0">
              <a:solidFill>
                <a:srgbClr val="010004"/>
              </a:solidFill>
            </a:endParaRPr>
          </a:p>
          <a:p>
            <a:pPr marL="342900" indent="-342900" eaLnBrk="1" hangingPunct="1">
              <a:lnSpc>
                <a:spcPct val="90000"/>
              </a:lnSpc>
              <a:spcAft>
                <a:spcPts val="600"/>
              </a:spcAft>
            </a:pPr>
            <a:r>
              <a:rPr lang="en-US" sz="2400" dirty="0">
                <a:solidFill>
                  <a:srgbClr val="010004"/>
                </a:solidFill>
              </a:rPr>
              <a:t>Since stock prices only respond to </a:t>
            </a:r>
            <a:r>
              <a:rPr lang="en-US" sz="2400" b="1" i="1" dirty="0">
                <a:solidFill>
                  <a:srgbClr val="010004"/>
                </a:solidFill>
              </a:rPr>
              <a:t>new</a:t>
            </a:r>
            <a:r>
              <a:rPr lang="en-US" sz="2400" b="1" dirty="0">
                <a:solidFill>
                  <a:srgbClr val="010004"/>
                </a:solidFill>
              </a:rPr>
              <a:t> information (the random error),</a:t>
            </a:r>
            <a:r>
              <a:rPr lang="en-US" sz="2400" dirty="0">
                <a:solidFill>
                  <a:srgbClr val="010004"/>
                </a:solidFill>
              </a:rPr>
              <a:t> which by definition arrives randomly, stock prices are said to follow a </a:t>
            </a:r>
            <a:r>
              <a:rPr lang="en-US" sz="2400" b="1" dirty="0">
                <a:solidFill>
                  <a:srgbClr val="010004"/>
                </a:solidFill>
              </a:rPr>
              <a:t>random walk</a:t>
            </a:r>
            <a:r>
              <a:rPr lang="en-US" sz="2400" dirty="0"/>
              <a:t>.</a:t>
            </a:r>
          </a:p>
        </p:txBody>
      </p:sp>
      <p:sp>
        <p:nvSpPr>
          <p:cNvPr id="27651" name="Rectangle 2"/>
          <p:cNvSpPr>
            <a:spLocks noGrp="1" noChangeArrowheads="1"/>
          </p:cNvSpPr>
          <p:nvPr>
            <p:ph type="title"/>
          </p:nvPr>
        </p:nvSpPr>
        <p:spPr/>
        <p:txBody>
          <a:bodyPr/>
          <a:lstStyle/>
          <a:p>
            <a:pPr eaLnBrk="1" hangingPunct="1">
              <a:spcAft>
                <a:spcPts val="600"/>
              </a:spcAft>
            </a:pPr>
            <a:r>
              <a:rPr lang="en-US" b="1" dirty="0">
                <a:solidFill>
                  <a:srgbClr val="010004"/>
                </a:solidFill>
              </a:rPr>
              <a:t>Weak Form of Market Efficiency</a:t>
            </a:r>
            <a:endParaRPr lang="en-US" b="1" dirty="0"/>
          </a:p>
        </p:txBody>
      </p:sp>
      <p:sp>
        <p:nvSpPr>
          <p:cNvPr id="27650" name="Slide Number Placeholder 4"/>
          <p:cNvSpPr>
            <a:spLocks noGrp="1"/>
          </p:cNvSpPr>
          <p:nvPr>
            <p:ph type="sldNum" sz="quarter" idx="10"/>
          </p:nvPr>
        </p:nvSpPr>
        <p:spPr>
          <a:noFill/>
        </p:spPr>
        <p:txBody>
          <a:bodyPr/>
          <a:lstStyle/>
          <a:p>
            <a:fld id="{C9B60C37-6ECC-40B1-950D-C11DE1E2F043}" type="slidenum">
              <a:rPr lang="en-US"/>
              <a:pPr/>
              <a:t>10</a:t>
            </a:fld>
            <a:endParaRPr lang="en-US" dirty="0"/>
          </a:p>
        </p:txBody>
      </p:sp>
      <p:sp>
        <p:nvSpPr>
          <p:cNvPr id="27649"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4835">
                                            <p:txEl>
                                              <p:pRg st="0" end="0"/>
                                            </p:txEl>
                                          </p:spTgt>
                                        </p:tgtEl>
                                        <p:attrNameLst>
                                          <p:attrName>style.visibility</p:attrName>
                                        </p:attrNameLst>
                                      </p:cBhvr>
                                      <p:to>
                                        <p:strVal val="visible"/>
                                      </p:to>
                                    </p:set>
                                    <p:animEffect transition="in" filter="fade">
                                      <p:cBhvr>
                                        <p:cTn id="7" dur="1000"/>
                                        <p:tgtEl>
                                          <p:spTgt spid="504835">
                                            <p:txEl>
                                              <p:pRg st="0" end="0"/>
                                            </p:txEl>
                                          </p:spTgt>
                                        </p:tgtEl>
                                      </p:cBhvr>
                                    </p:animEffect>
                                    <p:anim calcmode="lin" valueType="num">
                                      <p:cBhvr>
                                        <p:cTn id="8" dur="1000" fill="hold"/>
                                        <p:tgtEl>
                                          <p:spTgt spid="50483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0483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04835">
                                            <p:txEl>
                                              <p:pRg st="2" end="2"/>
                                            </p:txEl>
                                          </p:spTgt>
                                        </p:tgtEl>
                                        <p:attrNameLst>
                                          <p:attrName>style.visibility</p:attrName>
                                        </p:attrNameLst>
                                      </p:cBhvr>
                                      <p:to>
                                        <p:strVal val="visible"/>
                                      </p:to>
                                    </p:set>
                                    <p:animEffect transition="in" filter="fade">
                                      <p:cBhvr>
                                        <p:cTn id="14" dur="1000"/>
                                        <p:tgtEl>
                                          <p:spTgt spid="504835">
                                            <p:txEl>
                                              <p:pRg st="2" end="2"/>
                                            </p:txEl>
                                          </p:spTgt>
                                        </p:tgtEl>
                                      </p:cBhvr>
                                    </p:animEffect>
                                    <p:anim calcmode="lin" valueType="num">
                                      <p:cBhvr>
                                        <p:cTn id="15" dur="1000" fill="hold"/>
                                        <p:tgtEl>
                                          <p:spTgt spid="50483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0483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04835">
                                            <p:txEl>
                                              <p:pRg st="4" end="4"/>
                                            </p:txEl>
                                          </p:spTgt>
                                        </p:tgtEl>
                                        <p:attrNameLst>
                                          <p:attrName>style.visibility</p:attrName>
                                        </p:attrNameLst>
                                      </p:cBhvr>
                                      <p:to>
                                        <p:strVal val="visible"/>
                                      </p:to>
                                    </p:set>
                                    <p:animEffect transition="in" filter="fade">
                                      <p:cBhvr>
                                        <p:cTn id="21" dur="1000"/>
                                        <p:tgtEl>
                                          <p:spTgt spid="504835">
                                            <p:txEl>
                                              <p:pRg st="4" end="4"/>
                                            </p:txEl>
                                          </p:spTgt>
                                        </p:tgtEl>
                                      </p:cBhvr>
                                    </p:animEffect>
                                    <p:anim calcmode="lin" valueType="num">
                                      <p:cBhvr>
                                        <p:cTn id="22" dur="1000" fill="hold"/>
                                        <p:tgtEl>
                                          <p:spTgt spid="50483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0483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04835">
                                            <p:txEl>
                                              <p:pRg st="5" end="5"/>
                                            </p:txEl>
                                          </p:spTgt>
                                        </p:tgtEl>
                                        <p:attrNameLst>
                                          <p:attrName>style.visibility</p:attrName>
                                        </p:attrNameLst>
                                      </p:cBhvr>
                                      <p:to>
                                        <p:strVal val="visible"/>
                                      </p:to>
                                    </p:set>
                                    <p:animEffect transition="in" filter="fade">
                                      <p:cBhvr>
                                        <p:cTn id="28" dur="1000"/>
                                        <p:tgtEl>
                                          <p:spTgt spid="504835">
                                            <p:txEl>
                                              <p:pRg st="5" end="5"/>
                                            </p:txEl>
                                          </p:spTgt>
                                        </p:tgtEl>
                                      </p:cBhvr>
                                    </p:animEffect>
                                    <p:anim calcmode="lin" valueType="num">
                                      <p:cBhvr>
                                        <p:cTn id="29" dur="1000" fill="hold"/>
                                        <p:tgtEl>
                                          <p:spTgt spid="504835">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50483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04835">
                                            <p:txEl>
                                              <p:pRg st="7" end="7"/>
                                            </p:txEl>
                                          </p:spTgt>
                                        </p:tgtEl>
                                        <p:attrNameLst>
                                          <p:attrName>style.visibility</p:attrName>
                                        </p:attrNameLst>
                                      </p:cBhvr>
                                      <p:to>
                                        <p:strVal val="visible"/>
                                      </p:to>
                                    </p:set>
                                    <p:animEffect transition="in" filter="fade">
                                      <p:cBhvr>
                                        <p:cTn id="35" dur="1000"/>
                                        <p:tgtEl>
                                          <p:spTgt spid="504835">
                                            <p:txEl>
                                              <p:pRg st="7" end="7"/>
                                            </p:txEl>
                                          </p:spTgt>
                                        </p:tgtEl>
                                      </p:cBhvr>
                                    </p:animEffect>
                                    <p:anim calcmode="lin" valueType="num">
                                      <p:cBhvr>
                                        <p:cTn id="36" dur="1000" fill="hold"/>
                                        <p:tgtEl>
                                          <p:spTgt spid="504835">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50483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b="1" dirty="0">
                <a:solidFill>
                  <a:srgbClr val="010004"/>
                </a:solidFill>
              </a:rPr>
              <a:t>Why Technical Analysis Fails</a:t>
            </a:r>
            <a:endParaRPr lang="en-US" b="1" dirty="0"/>
          </a:p>
        </p:txBody>
      </p:sp>
      <p:sp>
        <p:nvSpPr>
          <p:cNvPr id="29698" name="Slide Number Placeholder 3"/>
          <p:cNvSpPr>
            <a:spLocks noGrp="1"/>
          </p:cNvSpPr>
          <p:nvPr>
            <p:ph type="sldNum" sz="quarter" idx="10"/>
          </p:nvPr>
        </p:nvSpPr>
        <p:spPr>
          <a:noFill/>
        </p:spPr>
        <p:txBody>
          <a:bodyPr/>
          <a:lstStyle/>
          <a:p>
            <a:fld id="{407365DD-52F5-475B-9C45-19F9BE6BE796}" type="slidenum">
              <a:rPr lang="en-US"/>
              <a:pPr/>
              <a:t>11</a:t>
            </a:fld>
            <a:endParaRPr lang="en-US"/>
          </a:p>
        </p:txBody>
      </p:sp>
      <p:sp>
        <p:nvSpPr>
          <p:cNvPr id="29697" name="Footer Placeholder 2"/>
          <p:cNvSpPr>
            <a:spLocks noGrp="1"/>
          </p:cNvSpPr>
          <p:nvPr>
            <p:ph type="ftr" sz="quarter" idx="11"/>
          </p:nvPr>
        </p:nvSpPr>
        <p:spPr>
          <a:noFill/>
        </p:spPr>
        <p:txBody>
          <a:bodyPr/>
          <a:lstStyle/>
          <a:p>
            <a:r>
              <a:rPr lang="en-US">
                <a:ea typeface="ＭＳ Ｐゴシック" charset="-128"/>
              </a:rPr>
              <a:t>Market Efficiency</a:t>
            </a:r>
          </a:p>
        </p:txBody>
      </p:sp>
      <p:sp>
        <p:nvSpPr>
          <p:cNvPr id="29700" name="Line 3"/>
          <p:cNvSpPr>
            <a:spLocks noChangeShapeType="1"/>
          </p:cNvSpPr>
          <p:nvPr/>
        </p:nvSpPr>
        <p:spPr bwMode="auto">
          <a:xfrm>
            <a:off x="1447800" y="1981200"/>
            <a:ext cx="0" cy="3733800"/>
          </a:xfrm>
          <a:prstGeom prst="line">
            <a:avLst/>
          </a:prstGeom>
          <a:noFill/>
          <a:ln w="38100">
            <a:solidFill>
              <a:schemeClr val="tx1"/>
            </a:solidFill>
            <a:round/>
            <a:headEnd/>
            <a:tailEnd/>
          </a:ln>
        </p:spPr>
        <p:txBody>
          <a:bodyPr/>
          <a:lstStyle/>
          <a:p>
            <a:endParaRPr lang="en-US" dirty="0">
              <a:latin typeface="Calibri" pitchFamily="34" charset="0"/>
            </a:endParaRPr>
          </a:p>
        </p:txBody>
      </p:sp>
      <p:sp>
        <p:nvSpPr>
          <p:cNvPr id="29701" name="Line 4"/>
          <p:cNvSpPr>
            <a:spLocks noChangeShapeType="1"/>
          </p:cNvSpPr>
          <p:nvPr/>
        </p:nvSpPr>
        <p:spPr bwMode="auto">
          <a:xfrm>
            <a:off x="1600200" y="5791200"/>
            <a:ext cx="6934200" cy="0"/>
          </a:xfrm>
          <a:prstGeom prst="line">
            <a:avLst/>
          </a:prstGeom>
          <a:noFill/>
          <a:ln w="38100">
            <a:solidFill>
              <a:schemeClr val="tx1"/>
            </a:solidFill>
            <a:round/>
            <a:headEnd/>
            <a:tailEnd/>
          </a:ln>
        </p:spPr>
        <p:txBody>
          <a:bodyPr/>
          <a:lstStyle/>
          <a:p>
            <a:endParaRPr lang="en-US" dirty="0">
              <a:latin typeface="Calibri" pitchFamily="34" charset="0"/>
            </a:endParaRPr>
          </a:p>
        </p:txBody>
      </p:sp>
      <p:sp>
        <p:nvSpPr>
          <p:cNvPr id="29702" name="Text Box 5"/>
          <p:cNvSpPr txBox="1">
            <a:spLocks noChangeArrowheads="1"/>
          </p:cNvSpPr>
          <p:nvPr/>
        </p:nvSpPr>
        <p:spPr bwMode="auto">
          <a:xfrm rot="-5400000">
            <a:off x="415131" y="2328069"/>
            <a:ext cx="1760538" cy="457200"/>
          </a:xfrm>
          <a:prstGeom prst="rect">
            <a:avLst/>
          </a:prstGeom>
          <a:noFill/>
          <a:ln w="9525">
            <a:noFill/>
            <a:miter lim="800000"/>
            <a:headEnd/>
            <a:tailEnd/>
          </a:ln>
        </p:spPr>
        <p:txBody>
          <a:bodyPr>
            <a:spAutoFit/>
          </a:bodyPr>
          <a:lstStyle/>
          <a:p>
            <a:pPr>
              <a:spcBef>
                <a:spcPct val="50000"/>
              </a:spcBef>
            </a:pPr>
            <a:r>
              <a:rPr lang="en-US" sz="2400" b="0">
                <a:latin typeface="Times New Roman" pitchFamily="18" charset="0"/>
              </a:rPr>
              <a:t>Stock Price</a:t>
            </a:r>
          </a:p>
        </p:txBody>
      </p:sp>
      <p:sp>
        <p:nvSpPr>
          <p:cNvPr id="29703" name="Text Box 6"/>
          <p:cNvSpPr txBox="1">
            <a:spLocks noChangeArrowheads="1"/>
          </p:cNvSpPr>
          <p:nvPr/>
        </p:nvSpPr>
        <p:spPr bwMode="auto">
          <a:xfrm>
            <a:off x="7543800" y="5486400"/>
            <a:ext cx="914400" cy="276999"/>
          </a:xfrm>
          <a:prstGeom prst="rect">
            <a:avLst/>
          </a:prstGeom>
          <a:noFill/>
          <a:ln w="9525">
            <a:noFill/>
            <a:miter lim="800000"/>
            <a:headEnd/>
            <a:tailEnd/>
          </a:ln>
        </p:spPr>
        <p:txBody>
          <a:bodyPr>
            <a:spAutoFit/>
          </a:bodyPr>
          <a:lstStyle/>
          <a:p>
            <a:pPr>
              <a:spcBef>
                <a:spcPct val="50000"/>
              </a:spcBef>
            </a:pPr>
            <a:r>
              <a:rPr lang="en-US" sz="1200" b="0">
                <a:latin typeface="Times New Roman" pitchFamily="18" charset="0"/>
              </a:rPr>
              <a:t>Time</a:t>
            </a:r>
          </a:p>
        </p:txBody>
      </p:sp>
      <p:sp>
        <p:nvSpPr>
          <p:cNvPr id="506887" name="Text Box 7"/>
          <p:cNvSpPr txBox="1">
            <a:spLocks noChangeArrowheads="1"/>
          </p:cNvSpPr>
          <p:nvPr/>
        </p:nvSpPr>
        <p:spPr bwMode="auto">
          <a:xfrm>
            <a:off x="1600200" y="1143000"/>
            <a:ext cx="7239000" cy="946150"/>
          </a:xfrm>
          <a:prstGeom prst="rect">
            <a:avLst/>
          </a:prstGeom>
          <a:noFill/>
          <a:ln w="9525">
            <a:noFill/>
            <a:miter lim="800000"/>
            <a:headEnd/>
            <a:tailEnd/>
          </a:ln>
        </p:spPr>
        <p:txBody>
          <a:bodyPr>
            <a:spAutoFit/>
          </a:bodyPr>
          <a:lstStyle/>
          <a:p>
            <a:pPr>
              <a:spcBef>
                <a:spcPct val="50000"/>
              </a:spcBef>
            </a:pPr>
            <a:r>
              <a:rPr lang="en-US" sz="2800" b="0">
                <a:latin typeface="Times New Roman" pitchFamily="18" charset="0"/>
              </a:rPr>
              <a:t>Investor behavior tends to eliminate any profit opportunity associated with stock price patterns.</a:t>
            </a:r>
          </a:p>
        </p:txBody>
      </p:sp>
      <p:sp>
        <p:nvSpPr>
          <p:cNvPr id="506888" name="Text Box 8"/>
          <p:cNvSpPr txBox="1">
            <a:spLocks noChangeArrowheads="1"/>
          </p:cNvSpPr>
          <p:nvPr/>
        </p:nvSpPr>
        <p:spPr bwMode="auto">
          <a:xfrm>
            <a:off x="5410200" y="2438400"/>
            <a:ext cx="3581400" cy="2647950"/>
          </a:xfrm>
          <a:prstGeom prst="rect">
            <a:avLst/>
          </a:prstGeom>
          <a:noFill/>
          <a:ln w="9525">
            <a:noFill/>
            <a:miter lim="800000"/>
            <a:headEnd/>
            <a:tailEnd/>
          </a:ln>
        </p:spPr>
        <p:txBody>
          <a:bodyPr>
            <a:spAutoFit/>
          </a:bodyPr>
          <a:lstStyle/>
          <a:p>
            <a:pPr>
              <a:spcBef>
                <a:spcPct val="50000"/>
              </a:spcBef>
            </a:pPr>
            <a:r>
              <a:rPr lang="en-US" sz="2400" b="0">
                <a:latin typeface="Times New Roman" pitchFamily="18" charset="0"/>
              </a:rPr>
              <a:t>If it were possible to make big money simply by finding </a:t>
            </a:r>
            <a:r>
              <a:rPr lang="ja-JP" altLang="en-US" sz="2400" b="0">
                <a:latin typeface="Times New Roman" pitchFamily="18" charset="0"/>
              </a:rPr>
              <a:t>“</a:t>
            </a:r>
            <a:r>
              <a:rPr lang="en-US" altLang="ja-JP" sz="2400" b="0">
                <a:latin typeface="Times New Roman" pitchFamily="18" charset="0"/>
              </a:rPr>
              <a:t>the pattern</a:t>
            </a:r>
            <a:r>
              <a:rPr lang="ja-JP" altLang="en-US" sz="2400" b="0">
                <a:latin typeface="Times New Roman" pitchFamily="18" charset="0"/>
              </a:rPr>
              <a:t>”</a:t>
            </a:r>
            <a:r>
              <a:rPr lang="en-US" altLang="ja-JP" sz="2400" b="0">
                <a:latin typeface="Times New Roman" pitchFamily="18" charset="0"/>
              </a:rPr>
              <a:t> in the stock price movements, everyone would do it and the profits would be competed away.</a:t>
            </a:r>
            <a:endParaRPr lang="en-US" sz="2400" b="0">
              <a:latin typeface="Times New Roman" pitchFamily="18" charset="0"/>
            </a:endParaRPr>
          </a:p>
        </p:txBody>
      </p:sp>
      <p:sp>
        <p:nvSpPr>
          <p:cNvPr id="506889" name="Freeform 9"/>
          <p:cNvSpPr>
            <a:spLocks/>
          </p:cNvSpPr>
          <p:nvPr/>
        </p:nvSpPr>
        <p:spPr bwMode="auto">
          <a:xfrm>
            <a:off x="1447800" y="2532822"/>
            <a:ext cx="3505200" cy="1981200"/>
          </a:xfrm>
          <a:custGeom>
            <a:avLst/>
            <a:gdLst>
              <a:gd name="T0" fmla="*/ 0 w 2208"/>
              <a:gd name="T1" fmla="*/ 2147483647 h 1248"/>
              <a:gd name="T2" fmla="*/ 2147483647 w 2208"/>
              <a:gd name="T3" fmla="*/ 2147483647 h 1248"/>
              <a:gd name="T4" fmla="*/ 2147483647 w 2208"/>
              <a:gd name="T5" fmla="*/ 2147483647 h 1248"/>
              <a:gd name="T6" fmla="*/ 2147483647 w 2208"/>
              <a:gd name="T7" fmla="*/ 2147483647 h 1248"/>
              <a:gd name="T8" fmla="*/ 2147483647 w 2208"/>
              <a:gd name="T9" fmla="*/ 2147483647 h 1248"/>
              <a:gd name="T10" fmla="*/ 2147483647 w 2208"/>
              <a:gd name="T11" fmla="*/ 0 h 1248"/>
              <a:gd name="T12" fmla="*/ 0 60000 65536"/>
              <a:gd name="T13" fmla="*/ 0 60000 65536"/>
              <a:gd name="T14" fmla="*/ 0 60000 65536"/>
              <a:gd name="T15" fmla="*/ 0 60000 65536"/>
              <a:gd name="T16" fmla="*/ 0 60000 65536"/>
              <a:gd name="T17" fmla="*/ 0 60000 65536"/>
              <a:gd name="T18" fmla="*/ 0 w 2208"/>
              <a:gd name="T19" fmla="*/ 0 h 1248"/>
              <a:gd name="T20" fmla="*/ 2208 w 2208"/>
              <a:gd name="T21" fmla="*/ 1248 h 1248"/>
            </a:gdLst>
            <a:ahLst/>
            <a:cxnLst>
              <a:cxn ang="T12">
                <a:pos x="T0" y="T1"/>
              </a:cxn>
              <a:cxn ang="T13">
                <a:pos x="T2" y="T3"/>
              </a:cxn>
              <a:cxn ang="T14">
                <a:pos x="T4" y="T5"/>
              </a:cxn>
              <a:cxn ang="T15">
                <a:pos x="T6" y="T7"/>
              </a:cxn>
              <a:cxn ang="T16">
                <a:pos x="T8" y="T9"/>
              </a:cxn>
              <a:cxn ang="T17">
                <a:pos x="T10" y="T11"/>
              </a:cxn>
            </a:cxnLst>
            <a:rect l="T18" t="T19" r="T20" b="T21"/>
            <a:pathLst>
              <a:path w="2208" h="1248">
                <a:moveTo>
                  <a:pt x="0" y="1104"/>
                </a:moveTo>
                <a:cubicBezTo>
                  <a:pt x="96" y="832"/>
                  <a:pt x="192" y="560"/>
                  <a:pt x="336" y="576"/>
                </a:cubicBezTo>
                <a:cubicBezTo>
                  <a:pt x="480" y="592"/>
                  <a:pt x="704" y="1248"/>
                  <a:pt x="864" y="1200"/>
                </a:cubicBezTo>
                <a:cubicBezTo>
                  <a:pt x="1024" y="1152"/>
                  <a:pt x="1144" y="344"/>
                  <a:pt x="1296" y="288"/>
                </a:cubicBezTo>
                <a:cubicBezTo>
                  <a:pt x="1448" y="232"/>
                  <a:pt x="1624" y="912"/>
                  <a:pt x="1776" y="864"/>
                </a:cubicBezTo>
                <a:cubicBezTo>
                  <a:pt x="1928" y="816"/>
                  <a:pt x="2068" y="408"/>
                  <a:pt x="2208" y="0"/>
                </a:cubicBezTo>
              </a:path>
            </a:pathLst>
          </a:custGeom>
          <a:noFill/>
          <a:ln w="38100">
            <a:solidFill>
              <a:schemeClr val="accent2"/>
            </a:solidFill>
            <a:round/>
            <a:headEnd/>
            <a:tailEnd/>
          </a:ln>
        </p:spPr>
        <p:txBody>
          <a:bodyPr/>
          <a:lstStyle/>
          <a:p>
            <a:endParaRPr lang="en-US" dirty="0">
              <a:latin typeface="Calibri" pitchFamily="34" charset="0"/>
            </a:endParaRPr>
          </a:p>
        </p:txBody>
      </p:sp>
      <p:sp>
        <p:nvSpPr>
          <p:cNvPr id="506890" name="Line 10"/>
          <p:cNvSpPr>
            <a:spLocks noChangeShapeType="1"/>
          </p:cNvSpPr>
          <p:nvPr/>
        </p:nvSpPr>
        <p:spPr bwMode="auto">
          <a:xfrm flipV="1">
            <a:off x="1447800" y="2971800"/>
            <a:ext cx="3657600" cy="1295400"/>
          </a:xfrm>
          <a:prstGeom prst="line">
            <a:avLst/>
          </a:prstGeom>
          <a:noFill/>
          <a:ln w="38100">
            <a:solidFill>
              <a:srgbClr val="FF0000"/>
            </a:solidFill>
            <a:round/>
            <a:headEnd/>
            <a:tailEnd/>
          </a:ln>
        </p:spPr>
        <p:txBody>
          <a:bodyPr/>
          <a:lstStyle/>
          <a:p>
            <a:endParaRPr lang="en-US" dirty="0">
              <a:latin typeface="Calibri" pitchFamily="34" charset="0"/>
            </a:endParaRPr>
          </a:p>
        </p:txBody>
      </p:sp>
      <p:grpSp>
        <p:nvGrpSpPr>
          <p:cNvPr id="2" name="Group 11"/>
          <p:cNvGrpSpPr>
            <a:grpSpLocks/>
          </p:cNvGrpSpPr>
          <p:nvPr/>
        </p:nvGrpSpPr>
        <p:grpSpPr bwMode="auto">
          <a:xfrm>
            <a:off x="1600200" y="3048000"/>
            <a:ext cx="685800" cy="685800"/>
            <a:chOff x="1008" y="1920"/>
            <a:chExt cx="432" cy="432"/>
          </a:xfrm>
        </p:grpSpPr>
        <p:sp>
          <p:nvSpPr>
            <p:cNvPr id="29719" name="Line 12"/>
            <p:cNvSpPr>
              <a:spLocks noChangeShapeType="1"/>
            </p:cNvSpPr>
            <p:nvPr/>
          </p:nvSpPr>
          <p:spPr bwMode="auto">
            <a:xfrm>
              <a:off x="1224" y="2160"/>
              <a:ext cx="0" cy="192"/>
            </a:xfrm>
            <a:prstGeom prst="line">
              <a:avLst/>
            </a:prstGeom>
            <a:noFill/>
            <a:ln w="38100">
              <a:solidFill>
                <a:schemeClr val="tx1"/>
              </a:solidFill>
              <a:round/>
              <a:headEnd/>
              <a:tailEnd type="triangle" w="med" len="med"/>
            </a:ln>
          </p:spPr>
          <p:txBody>
            <a:bodyPr/>
            <a:lstStyle/>
            <a:p>
              <a:endParaRPr lang="en-US" dirty="0">
                <a:latin typeface="Calibri" pitchFamily="34" charset="0"/>
              </a:endParaRPr>
            </a:p>
          </p:txBody>
        </p:sp>
        <p:sp>
          <p:nvSpPr>
            <p:cNvPr id="29720" name="Text Box 13"/>
            <p:cNvSpPr txBox="1">
              <a:spLocks noChangeArrowheads="1"/>
            </p:cNvSpPr>
            <p:nvPr/>
          </p:nvSpPr>
          <p:spPr bwMode="auto">
            <a:xfrm>
              <a:off x="1008" y="1920"/>
              <a:ext cx="432" cy="288"/>
            </a:xfrm>
            <a:prstGeom prst="rect">
              <a:avLst/>
            </a:prstGeom>
            <a:noFill/>
            <a:ln w="9525">
              <a:noFill/>
              <a:miter lim="800000"/>
              <a:headEnd/>
              <a:tailEnd/>
            </a:ln>
          </p:spPr>
          <p:txBody>
            <a:bodyPr>
              <a:spAutoFit/>
            </a:bodyPr>
            <a:lstStyle/>
            <a:p>
              <a:pPr>
                <a:spcBef>
                  <a:spcPct val="50000"/>
                </a:spcBef>
              </a:pPr>
              <a:r>
                <a:rPr lang="en-US" sz="2400" b="0">
                  <a:latin typeface="Times New Roman" pitchFamily="18" charset="0"/>
                </a:rPr>
                <a:t>Sell</a:t>
              </a:r>
            </a:p>
          </p:txBody>
        </p:sp>
      </p:grpSp>
      <p:grpSp>
        <p:nvGrpSpPr>
          <p:cNvPr id="3" name="Group 14"/>
          <p:cNvGrpSpPr>
            <a:grpSpLocks/>
          </p:cNvGrpSpPr>
          <p:nvPr/>
        </p:nvGrpSpPr>
        <p:grpSpPr bwMode="auto">
          <a:xfrm>
            <a:off x="3200400" y="2590800"/>
            <a:ext cx="685800" cy="685800"/>
            <a:chOff x="1008" y="1920"/>
            <a:chExt cx="432" cy="432"/>
          </a:xfrm>
        </p:grpSpPr>
        <p:sp>
          <p:nvSpPr>
            <p:cNvPr id="29717" name="Line 15"/>
            <p:cNvSpPr>
              <a:spLocks noChangeShapeType="1"/>
            </p:cNvSpPr>
            <p:nvPr/>
          </p:nvSpPr>
          <p:spPr bwMode="auto">
            <a:xfrm>
              <a:off x="1224" y="2160"/>
              <a:ext cx="0" cy="192"/>
            </a:xfrm>
            <a:prstGeom prst="line">
              <a:avLst/>
            </a:prstGeom>
            <a:noFill/>
            <a:ln w="38100">
              <a:solidFill>
                <a:schemeClr val="tx1"/>
              </a:solidFill>
              <a:round/>
              <a:headEnd/>
              <a:tailEnd type="triangle" w="med" len="med"/>
            </a:ln>
          </p:spPr>
          <p:txBody>
            <a:bodyPr/>
            <a:lstStyle/>
            <a:p>
              <a:endParaRPr lang="en-US" dirty="0">
                <a:latin typeface="Calibri" pitchFamily="34" charset="0"/>
              </a:endParaRPr>
            </a:p>
          </p:txBody>
        </p:sp>
        <p:sp>
          <p:nvSpPr>
            <p:cNvPr id="29718" name="Text Box 16"/>
            <p:cNvSpPr txBox="1">
              <a:spLocks noChangeArrowheads="1"/>
            </p:cNvSpPr>
            <p:nvPr/>
          </p:nvSpPr>
          <p:spPr bwMode="auto">
            <a:xfrm>
              <a:off x="1008" y="1920"/>
              <a:ext cx="432" cy="288"/>
            </a:xfrm>
            <a:prstGeom prst="rect">
              <a:avLst/>
            </a:prstGeom>
            <a:noFill/>
            <a:ln w="9525">
              <a:noFill/>
              <a:miter lim="800000"/>
              <a:headEnd/>
              <a:tailEnd/>
            </a:ln>
          </p:spPr>
          <p:txBody>
            <a:bodyPr>
              <a:spAutoFit/>
            </a:bodyPr>
            <a:lstStyle/>
            <a:p>
              <a:pPr>
                <a:spcBef>
                  <a:spcPct val="50000"/>
                </a:spcBef>
              </a:pPr>
              <a:r>
                <a:rPr lang="en-US" sz="2400" b="0">
                  <a:latin typeface="Times New Roman" pitchFamily="18" charset="0"/>
                </a:rPr>
                <a:t>Sell</a:t>
              </a:r>
            </a:p>
          </p:txBody>
        </p:sp>
      </p:grpSp>
      <p:grpSp>
        <p:nvGrpSpPr>
          <p:cNvPr id="4" name="Group 17"/>
          <p:cNvGrpSpPr>
            <a:grpSpLocks/>
          </p:cNvGrpSpPr>
          <p:nvPr/>
        </p:nvGrpSpPr>
        <p:grpSpPr bwMode="auto">
          <a:xfrm>
            <a:off x="2438400" y="4114800"/>
            <a:ext cx="762000" cy="762000"/>
            <a:chOff x="1872" y="3216"/>
            <a:chExt cx="480" cy="480"/>
          </a:xfrm>
        </p:grpSpPr>
        <p:sp>
          <p:nvSpPr>
            <p:cNvPr id="29715" name="Line 18"/>
            <p:cNvSpPr>
              <a:spLocks noChangeShapeType="1"/>
            </p:cNvSpPr>
            <p:nvPr/>
          </p:nvSpPr>
          <p:spPr bwMode="auto">
            <a:xfrm>
              <a:off x="2112" y="3216"/>
              <a:ext cx="0" cy="192"/>
            </a:xfrm>
            <a:prstGeom prst="line">
              <a:avLst/>
            </a:prstGeom>
            <a:noFill/>
            <a:ln w="38100">
              <a:solidFill>
                <a:schemeClr val="tx1"/>
              </a:solidFill>
              <a:round/>
              <a:headEnd type="triangle" w="med" len="med"/>
              <a:tailEnd/>
            </a:ln>
          </p:spPr>
          <p:txBody>
            <a:bodyPr/>
            <a:lstStyle/>
            <a:p>
              <a:endParaRPr lang="en-US" dirty="0">
                <a:latin typeface="Calibri" pitchFamily="34" charset="0"/>
              </a:endParaRPr>
            </a:p>
          </p:txBody>
        </p:sp>
        <p:sp>
          <p:nvSpPr>
            <p:cNvPr id="29716" name="Text Box 19"/>
            <p:cNvSpPr txBox="1">
              <a:spLocks noChangeArrowheads="1"/>
            </p:cNvSpPr>
            <p:nvPr/>
          </p:nvSpPr>
          <p:spPr bwMode="auto">
            <a:xfrm>
              <a:off x="1872" y="3408"/>
              <a:ext cx="480" cy="288"/>
            </a:xfrm>
            <a:prstGeom prst="rect">
              <a:avLst/>
            </a:prstGeom>
            <a:noFill/>
            <a:ln w="9525">
              <a:noFill/>
              <a:miter lim="800000"/>
              <a:headEnd/>
              <a:tailEnd/>
            </a:ln>
          </p:spPr>
          <p:txBody>
            <a:bodyPr>
              <a:spAutoFit/>
            </a:bodyPr>
            <a:lstStyle/>
            <a:p>
              <a:pPr algn="ctr">
                <a:spcBef>
                  <a:spcPct val="50000"/>
                </a:spcBef>
              </a:pPr>
              <a:r>
                <a:rPr lang="en-US" sz="2400" b="0">
                  <a:latin typeface="Times New Roman" pitchFamily="18" charset="0"/>
                </a:rPr>
                <a:t>Buy</a:t>
              </a:r>
            </a:p>
          </p:txBody>
        </p:sp>
      </p:grpSp>
      <p:grpSp>
        <p:nvGrpSpPr>
          <p:cNvPr id="5" name="Group 20"/>
          <p:cNvGrpSpPr>
            <a:grpSpLocks/>
          </p:cNvGrpSpPr>
          <p:nvPr/>
        </p:nvGrpSpPr>
        <p:grpSpPr bwMode="auto">
          <a:xfrm>
            <a:off x="3886200" y="3581400"/>
            <a:ext cx="762000" cy="762000"/>
            <a:chOff x="1872" y="3216"/>
            <a:chExt cx="480" cy="480"/>
          </a:xfrm>
        </p:grpSpPr>
        <p:sp>
          <p:nvSpPr>
            <p:cNvPr id="29713" name="Line 21"/>
            <p:cNvSpPr>
              <a:spLocks noChangeShapeType="1"/>
            </p:cNvSpPr>
            <p:nvPr/>
          </p:nvSpPr>
          <p:spPr bwMode="auto">
            <a:xfrm>
              <a:off x="2112" y="3216"/>
              <a:ext cx="0" cy="192"/>
            </a:xfrm>
            <a:prstGeom prst="line">
              <a:avLst/>
            </a:prstGeom>
            <a:noFill/>
            <a:ln w="38100">
              <a:solidFill>
                <a:schemeClr val="tx1"/>
              </a:solidFill>
              <a:round/>
              <a:headEnd type="triangle" w="med" len="med"/>
              <a:tailEnd/>
            </a:ln>
          </p:spPr>
          <p:txBody>
            <a:bodyPr/>
            <a:lstStyle/>
            <a:p>
              <a:endParaRPr lang="en-US" dirty="0">
                <a:latin typeface="Calibri" pitchFamily="34" charset="0"/>
              </a:endParaRPr>
            </a:p>
          </p:txBody>
        </p:sp>
        <p:sp>
          <p:nvSpPr>
            <p:cNvPr id="29714" name="Text Box 22"/>
            <p:cNvSpPr txBox="1">
              <a:spLocks noChangeArrowheads="1"/>
            </p:cNvSpPr>
            <p:nvPr/>
          </p:nvSpPr>
          <p:spPr bwMode="auto">
            <a:xfrm>
              <a:off x="1872" y="3408"/>
              <a:ext cx="480" cy="288"/>
            </a:xfrm>
            <a:prstGeom prst="rect">
              <a:avLst/>
            </a:prstGeom>
            <a:noFill/>
            <a:ln w="9525">
              <a:noFill/>
              <a:miter lim="800000"/>
              <a:headEnd/>
              <a:tailEnd/>
            </a:ln>
          </p:spPr>
          <p:txBody>
            <a:bodyPr>
              <a:spAutoFit/>
            </a:bodyPr>
            <a:lstStyle/>
            <a:p>
              <a:pPr algn="ctr">
                <a:spcBef>
                  <a:spcPct val="50000"/>
                </a:spcBef>
              </a:pPr>
              <a:r>
                <a:rPr lang="en-US" sz="2400" b="0">
                  <a:latin typeface="Times New Roman" pitchFamily="18" charset="0"/>
                </a:rPr>
                <a:t>Buy</a:t>
              </a:r>
            </a:p>
          </p:txBody>
        </p:sp>
      </p:grpSp>
      <p:sp>
        <p:nvSpPr>
          <p:cNvPr id="506903" name="Freeform 23"/>
          <p:cNvSpPr>
            <a:spLocks/>
          </p:cNvSpPr>
          <p:nvPr/>
        </p:nvSpPr>
        <p:spPr bwMode="auto">
          <a:xfrm>
            <a:off x="1524000" y="2971800"/>
            <a:ext cx="3505200" cy="1371600"/>
          </a:xfrm>
          <a:custGeom>
            <a:avLst/>
            <a:gdLst>
              <a:gd name="T0" fmla="*/ 0 w 2208"/>
              <a:gd name="T1" fmla="*/ 2147483647 h 864"/>
              <a:gd name="T2" fmla="*/ 2147483647 w 2208"/>
              <a:gd name="T3" fmla="*/ 2147483647 h 864"/>
              <a:gd name="T4" fmla="*/ 2147483647 w 2208"/>
              <a:gd name="T5" fmla="*/ 2147483647 h 864"/>
              <a:gd name="T6" fmla="*/ 2147483647 w 2208"/>
              <a:gd name="T7" fmla="*/ 2147483647 h 864"/>
              <a:gd name="T8" fmla="*/ 2147483647 w 2208"/>
              <a:gd name="T9" fmla="*/ 2147483647 h 864"/>
              <a:gd name="T10" fmla="*/ 2147483647 w 2208"/>
              <a:gd name="T11" fmla="*/ 0 h 864"/>
              <a:gd name="T12" fmla="*/ 0 60000 65536"/>
              <a:gd name="T13" fmla="*/ 0 60000 65536"/>
              <a:gd name="T14" fmla="*/ 0 60000 65536"/>
              <a:gd name="T15" fmla="*/ 0 60000 65536"/>
              <a:gd name="T16" fmla="*/ 0 60000 65536"/>
              <a:gd name="T17" fmla="*/ 0 60000 65536"/>
              <a:gd name="T18" fmla="*/ 0 w 2208"/>
              <a:gd name="T19" fmla="*/ 0 h 864"/>
              <a:gd name="T20" fmla="*/ 2208 w 2208"/>
              <a:gd name="T21" fmla="*/ 864 h 864"/>
            </a:gdLst>
            <a:ahLst/>
            <a:cxnLst>
              <a:cxn ang="T12">
                <a:pos x="T0" y="T1"/>
              </a:cxn>
              <a:cxn ang="T13">
                <a:pos x="T2" y="T3"/>
              </a:cxn>
              <a:cxn ang="T14">
                <a:pos x="T4" y="T5"/>
              </a:cxn>
              <a:cxn ang="T15">
                <a:pos x="T6" y="T7"/>
              </a:cxn>
              <a:cxn ang="T16">
                <a:pos x="T8" y="T9"/>
              </a:cxn>
              <a:cxn ang="T17">
                <a:pos x="T10" y="T11"/>
              </a:cxn>
            </a:cxnLst>
            <a:rect l="T18" t="T19" r="T20" b="T21"/>
            <a:pathLst>
              <a:path w="2208" h="864">
                <a:moveTo>
                  <a:pt x="0" y="864"/>
                </a:moveTo>
                <a:cubicBezTo>
                  <a:pt x="76" y="752"/>
                  <a:pt x="152" y="640"/>
                  <a:pt x="288" y="624"/>
                </a:cubicBezTo>
                <a:cubicBezTo>
                  <a:pt x="424" y="608"/>
                  <a:pt x="656" y="816"/>
                  <a:pt x="816" y="768"/>
                </a:cubicBezTo>
                <a:cubicBezTo>
                  <a:pt x="976" y="720"/>
                  <a:pt x="1088" y="392"/>
                  <a:pt x="1248" y="336"/>
                </a:cubicBezTo>
                <a:cubicBezTo>
                  <a:pt x="1408" y="280"/>
                  <a:pt x="1616" y="488"/>
                  <a:pt x="1776" y="432"/>
                </a:cubicBezTo>
                <a:cubicBezTo>
                  <a:pt x="1936" y="376"/>
                  <a:pt x="2072" y="188"/>
                  <a:pt x="2208" y="0"/>
                </a:cubicBezTo>
              </a:path>
            </a:pathLst>
          </a:custGeom>
          <a:noFill/>
          <a:ln w="38100">
            <a:solidFill>
              <a:schemeClr val="accent5">
                <a:lumMod val="40000"/>
                <a:lumOff val="60000"/>
              </a:schemeClr>
            </a:solidFill>
            <a:round/>
            <a:headEnd/>
            <a:tailEnd/>
          </a:ln>
        </p:spPr>
        <p:txBody>
          <a:bodyPr/>
          <a:lstStyle/>
          <a:p>
            <a:endParaRPr lang="en-US"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6887"/>
                                        </p:tgtEl>
                                        <p:attrNameLst>
                                          <p:attrName>style.visibility</p:attrName>
                                        </p:attrNameLst>
                                      </p:cBhvr>
                                      <p:to>
                                        <p:strVal val="visible"/>
                                      </p:to>
                                    </p:set>
                                    <p:anim calcmode="lin" valueType="num">
                                      <p:cBhvr additive="base">
                                        <p:cTn id="7" dur="500" fill="hold"/>
                                        <p:tgtEl>
                                          <p:spTgt spid="506887"/>
                                        </p:tgtEl>
                                        <p:attrNameLst>
                                          <p:attrName>ppt_x</p:attrName>
                                        </p:attrNameLst>
                                      </p:cBhvr>
                                      <p:tavLst>
                                        <p:tav tm="0">
                                          <p:val>
                                            <p:strVal val="#ppt_x"/>
                                          </p:val>
                                        </p:tav>
                                        <p:tav tm="100000">
                                          <p:val>
                                            <p:strVal val="#ppt_x"/>
                                          </p:val>
                                        </p:tav>
                                      </p:tavLst>
                                    </p:anim>
                                    <p:anim calcmode="lin" valueType="num">
                                      <p:cBhvr additive="base">
                                        <p:cTn id="8" dur="500" fill="hold"/>
                                        <p:tgtEl>
                                          <p:spTgt spid="506887"/>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06889"/>
                                        </p:tgtEl>
                                        <p:attrNameLst>
                                          <p:attrName>style.visibility</p:attrName>
                                        </p:attrNameLst>
                                      </p:cBhvr>
                                      <p:to>
                                        <p:strVal val="visible"/>
                                      </p:to>
                                    </p:set>
                                    <p:animEffect transition="in" filter="wipe(left)">
                                      <p:cBhvr>
                                        <p:cTn id="12" dur="500"/>
                                        <p:tgtEl>
                                          <p:spTgt spid="506889"/>
                                        </p:tgtEl>
                                      </p:cBhvr>
                                    </p:animEffect>
                                  </p:childTnLst>
                                </p:cTn>
                              </p:par>
                            </p:childTnLst>
                          </p:cTn>
                        </p:par>
                        <p:par>
                          <p:cTn id="13" fill="hold" nodeType="afterGroup">
                            <p:stCondLst>
                              <p:cond delay="1000"/>
                            </p:stCondLst>
                            <p:childTnLst>
                              <p:par>
                                <p:cTn id="14" presetID="1" presetClass="entr" presetSubtype="0" fill="hold"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par>
                          <p:cTn id="16" fill="hold" nodeType="afterGroup">
                            <p:stCondLst>
                              <p:cond delay="1500"/>
                            </p:stCondLst>
                            <p:childTnLst>
                              <p:par>
                                <p:cTn id="17" presetID="1" presetClass="entr" presetSubtype="0" fill="hold" nodeType="after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par>
                          <p:cTn id="19" fill="hold" nodeType="afterGroup">
                            <p:stCondLst>
                              <p:cond delay="2000"/>
                            </p:stCondLst>
                            <p:childTnLst>
                              <p:par>
                                <p:cTn id="20" presetID="1" presetClass="entr" presetSubtype="0" fill="hold" nodeType="afterEffect">
                                  <p:stCondLst>
                                    <p:cond delay="0"/>
                                  </p:stCondLst>
                                  <p:childTnLst>
                                    <p:set>
                                      <p:cBhvr>
                                        <p:cTn id="21" dur="1" fill="hold">
                                          <p:stCondLst>
                                            <p:cond delay="499"/>
                                          </p:stCondLst>
                                        </p:cTn>
                                        <p:tgtEl>
                                          <p:spTgt spid="3"/>
                                        </p:tgtEl>
                                        <p:attrNameLst>
                                          <p:attrName>style.visibility</p:attrName>
                                        </p:attrNameLst>
                                      </p:cBhvr>
                                      <p:to>
                                        <p:strVal val="visible"/>
                                      </p:to>
                                    </p:set>
                                  </p:childTnLst>
                                </p:cTn>
                              </p:par>
                            </p:childTnLst>
                          </p:cTn>
                        </p:par>
                        <p:par>
                          <p:cTn id="22" fill="hold" nodeType="afterGroup">
                            <p:stCondLst>
                              <p:cond delay="2500"/>
                            </p:stCondLst>
                            <p:childTnLst>
                              <p:par>
                                <p:cTn id="23" presetID="1" presetClass="entr" presetSubtype="0" fill="hold" nodeType="afterEffect">
                                  <p:stCondLst>
                                    <p:cond delay="0"/>
                                  </p:stCondLst>
                                  <p:childTnLst>
                                    <p:set>
                                      <p:cBhvr>
                                        <p:cTn id="24" dur="1" fill="hold">
                                          <p:stCondLst>
                                            <p:cond delay="499"/>
                                          </p:stCondLst>
                                        </p:cTn>
                                        <p:tgtEl>
                                          <p:spTgt spid="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06888"/>
                                        </p:tgtEl>
                                        <p:attrNameLst>
                                          <p:attrName>style.visibility</p:attrName>
                                        </p:attrNameLst>
                                      </p:cBhvr>
                                      <p:to>
                                        <p:strVal val="visible"/>
                                      </p:to>
                                    </p:set>
                                    <p:anim calcmode="lin" valueType="num">
                                      <p:cBhvr additive="base">
                                        <p:cTn id="29" dur="500" fill="hold"/>
                                        <p:tgtEl>
                                          <p:spTgt spid="506888"/>
                                        </p:tgtEl>
                                        <p:attrNameLst>
                                          <p:attrName>ppt_x</p:attrName>
                                        </p:attrNameLst>
                                      </p:cBhvr>
                                      <p:tavLst>
                                        <p:tav tm="0">
                                          <p:val>
                                            <p:strVal val="#ppt_x"/>
                                          </p:val>
                                        </p:tav>
                                        <p:tav tm="100000">
                                          <p:val>
                                            <p:strVal val="#ppt_x"/>
                                          </p:val>
                                        </p:tav>
                                      </p:tavLst>
                                    </p:anim>
                                    <p:anim calcmode="lin" valueType="num">
                                      <p:cBhvr additive="base">
                                        <p:cTn id="30" dur="500" fill="hold"/>
                                        <p:tgtEl>
                                          <p:spTgt spid="506888"/>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06903"/>
                                        </p:tgtEl>
                                        <p:attrNameLst>
                                          <p:attrName>style.visibility</p:attrName>
                                        </p:attrNameLst>
                                      </p:cBhvr>
                                      <p:to>
                                        <p:strVal val="visible"/>
                                      </p:to>
                                    </p:set>
                                    <p:animEffect transition="in" filter="wipe(left)">
                                      <p:cBhvr>
                                        <p:cTn id="35" dur="500"/>
                                        <p:tgtEl>
                                          <p:spTgt spid="506903"/>
                                        </p:tgtEl>
                                      </p:cBhvr>
                                    </p:animEffect>
                                  </p:childTnLst>
                                </p:cTn>
                              </p:par>
                            </p:childTnLst>
                          </p:cTn>
                        </p:par>
                        <p:par>
                          <p:cTn id="36" fill="hold" nodeType="afterGroup">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506890"/>
                                        </p:tgtEl>
                                        <p:attrNameLst>
                                          <p:attrName>style.visibility</p:attrName>
                                        </p:attrNameLst>
                                      </p:cBhvr>
                                      <p:to>
                                        <p:strVal val="visible"/>
                                      </p:to>
                                    </p:set>
                                    <p:animEffect transition="in" filter="wipe(left)">
                                      <p:cBhvr>
                                        <p:cTn id="39" dur="500"/>
                                        <p:tgtEl>
                                          <p:spTgt spid="506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87" grpId="0" autoUpdateAnimBg="0"/>
      <p:bldP spid="506888" grpId="0" autoUpdateAnimBg="0"/>
      <p:bldP spid="506889" grpId="0" animBg="1"/>
      <p:bldP spid="506890" grpId="0" animBg="1"/>
      <p:bldP spid="50690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1" name="Rectangle 3"/>
          <p:cNvSpPr>
            <a:spLocks noGrp="1" noChangeArrowheads="1"/>
          </p:cNvSpPr>
          <p:nvPr>
            <p:ph idx="1"/>
          </p:nvPr>
        </p:nvSpPr>
        <p:spPr/>
        <p:txBody>
          <a:bodyPr/>
          <a:lstStyle/>
          <a:p>
            <a:pPr marL="342900" indent="-342900" eaLnBrk="1" hangingPunct="1">
              <a:lnSpc>
                <a:spcPct val="90000"/>
              </a:lnSpc>
              <a:spcAft>
                <a:spcPts val="600"/>
              </a:spcAft>
            </a:pPr>
            <a:r>
              <a:rPr lang="en-US" sz="3200" dirty="0">
                <a:solidFill>
                  <a:srgbClr val="010004"/>
                </a:solidFill>
              </a:rPr>
              <a:t>Security Prices reflect all </a:t>
            </a:r>
            <a:r>
              <a:rPr lang="en-US" sz="3200" b="1" dirty="0">
                <a:solidFill>
                  <a:srgbClr val="010004"/>
                </a:solidFill>
              </a:rPr>
              <a:t>publicly available</a:t>
            </a:r>
            <a:r>
              <a:rPr lang="en-US" sz="3200" dirty="0">
                <a:solidFill>
                  <a:srgbClr val="010004"/>
                </a:solidFill>
              </a:rPr>
              <a:t> information.</a:t>
            </a:r>
          </a:p>
          <a:p>
            <a:pPr marL="723900" lvl="1" indent="-342900" eaLnBrk="1" hangingPunct="1">
              <a:lnSpc>
                <a:spcPct val="90000"/>
              </a:lnSpc>
              <a:spcAft>
                <a:spcPts val="600"/>
              </a:spcAft>
            </a:pPr>
            <a:r>
              <a:rPr lang="en-US" sz="2400" dirty="0">
                <a:solidFill>
                  <a:srgbClr val="010004"/>
                </a:solidFill>
              </a:rPr>
              <a:t>Difficult to make money trading on this information (fundamental investing)</a:t>
            </a:r>
          </a:p>
          <a:p>
            <a:pPr marL="342900" indent="-342900" eaLnBrk="1" hangingPunct="1">
              <a:lnSpc>
                <a:spcPct val="90000"/>
              </a:lnSpc>
              <a:spcAft>
                <a:spcPts val="600"/>
              </a:spcAft>
            </a:pPr>
            <a:endParaRPr lang="en-US" sz="3200" dirty="0">
              <a:solidFill>
                <a:srgbClr val="010004"/>
              </a:solidFill>
            </a:endParaRPr>
          </a:p>
          <a:p>
            <a:pPr marL="342900" indent="-342900" eaLnBrk="1" hangingPunct="1">
              <a:lnSpc>
                <a:spcPct val="90000"/>
              </a:lnSpc>
              <a:spcAft>
                <a:spcPts val="600"/>
              </a:spcAft>
            </a:pPr>
            <a:r>
              <a:rPr lang="en-US" sz="3200" dirty="0">
                <a:solidFill>
                  <a:srgbClr val="010004"/>
                </a:solidFill>
              </a:rPr>
              <a:t>Publicly available information includes:</a:t>
            </a:r>
          </a:p>
          <a:p>
            <a:pPr marL="742950" lvl="1" indent="-285750" algn="just" eaLnBrk="1" hangingPunct="1">
              <a:lnSpc>
                <a:spcPts val="3840"/>
              </a:lnSpc>
              <a:spcAft>
                <a:spcPts val="600"/>
              </a:spcAft>
            </a:pPr>
            <a:r>
              <a:rPr lang="en-US" sz="2400" dirty="0">
                <a:solidFill>
                  <a:srgbClr val="010004"/>
                </a:solidFill>
              </a:rPr>
              <a:t>Historical price and volume information</a:t>
            </a:r>
          </a:p>
          <a:p>
            <a:pPr marL="742950" lvl="1" indent="-285750" algn="just" eaLnBrk="1" hangingPunct="1">
              <a:lnSpc>
                <a:spcPts val="3840"/>
              </a:lnSpc>
              <a:spcAft>
                <a:spcPts val="600"/>
              </a:spcAft>
            </a:pPr>
            <a:r>
              <a:rPr lang="en-US" sz="2400" dirty="0">
                <a:solidFill>
                  <a:srgbClr val="010004"/>
                </a:solidFill>
              </a:rPr>
              <a:t>Published accounting statements</a:t>
            </a:r>
          </a:p>
          <a:p>
            <a:pPr marL="742950" lvl="1" indent="-285750" algn="just" eaLnBrk="1" hangingPunct="1">
              <a:lnSpc>
                <a:spcPts val="3840"/>
              </a:lnSpc>
              <a:spcAft>
                <a:spcPts val="600"/>
              </a:spcAft>
            </a:pPr>
            <a:r>
              <a:rPr lang="en-US" sz="2400" dirty="0">
                <a:solidFill>
                  <a:srgbClr val="010004"/>
                </a:solidFill>
              </a:rPr>
              <a:t>Information found in annual reports</a:t>
            </a:r>
            <a:endParaRPr lang="en-US" sz="3200" dirty="0"/>
          </a:p>
          <a:p>
            <a:pPr marL="742950" lvl="1" indent="-285750" algn="just" eaLnBrk="1" hangingPunct="1">
              <a:lnSpc>
                <a:spcPct val="90000"/>
              </a:lnSpc>
              <a:spcAft>
                <a:spcPts val="600"/>
              </a:spcAft>
            </a:pPr>
            <a:endParaRPr lang="en-US" sz="3200" dirty="0"/>
          </a:p>
        </p:txBody>
      </p:sp>
      <p:sp>
        <p:nvSpPr>
          <p:cNvPr id="31747" name="Rectangle 2"/>
          <p:cNvSpPr>
            <a:spLocks noGrp="1" noChangeArrowheads="1"/>
          </p:cNvSpPr>
          <p:nvPr>
            <p:ph type="title"/>
          </p:nvPr>
        </p:nvSpPr>
        <p:spPr/>
        <p:txBody>
          <a:bodyPr/>
          <a:lstStyle/>
          <a:p>
            <a:pPr eaLnBrk="1" hangingPunct="1">
              <a:spcAft>
                <a:spcPts val="600"/>
              </a:spcAft>
            </a:pPr>
            <a:r>
              <a:rPr lang="en-US" b="1" dirty="0">
                <a:solidFill>
                  <a:srgbClr val="010004"/>
                </a:solidFill>
              </a:rPr>
              <a:t>Semi-Strong Form of Market Efficiency</a:t>
            </a:r>
            <a:endParaRPr lang="en-US" b="1" dirty="0"/>
          </a:p>
        </p:txBody>
      </p:sp>
      <p:sp>
        <p:nvSpPr>
          <p:cNvPr id="31746" name="Slide Number Placeholder 4"/>
          <p:cNvSpPr>
            <a:spLocks noGrp="1"/>
          </p:cNvSpPr>
          <p:nvPr>
            <p:ph type="sldNum" sz="quarter" idx="10"/>
          </p:nvPr>
        </p:nvSpPr>
        <p:spPr>
          <a:noFill/>
        </p:spPr>
        <p:txBody>
          <a:bodyPr/>
          <a:lstStyle/>
          <a:p>
            <a:fld id="{2B4A67FF-37CF-4352-ADE4-2313294357BC}" type="slidenum">
              <a:rPr lang="en-US"/>
              <a:pPr/>
              <a:t>12</a:t>
            </a:fld>
            <a:endParaRPr lang="en-US" dirty="0"/>
          </a:p>
        </p:txBody>
      </p:sp>
      <p:sp>
        <p:nvSpPr>
          <p:cNvPr id="31745"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8931">
                                            <p:txEl>
                                              <p:pRg st="0" end="0"/>
                                            </p:txEl>
                                          </p:spTgt>
                                        </p:tgtEl>
                                        <p:attrNameLst>
                                          <p:attrName>style.visibility</p:attrName>
                                        </p:attrNameLst>
                                      </p:cBhvr>
                                      <p:to>
                                        <p:strVal val="visible"/>
                                      </p:to>
                                    </p:set>
                                    <p:animEffect transition="in" filter="fade">
                                      <p:cBhvr>
                                        <p:cTn id="7" dur="1000"/>
                                        <p:tgtEl>
                                          <p:spTgt spid="508931">
                                            <p:txEl>
                                              <p:pRg st="0" end="0"/>
                                            </p:txEl>
                                          </p:spTgt>
                                        </p:tgtEl>
                                      </p:cBhvr>
                                    </p:animEffect>
                                    <p:anim calcmode="lin" valueType="num">
                                      <p:cBhvr>
                                        <p:cTn id="8" dur="1000" fill="hold"/>
                                        <p:tgtEl>
                                          <p:spTgt spid="50893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089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08931">
                                            <p:txEl>
                                              <p:pRg st="1" end="1"/>
                                            </p:txEl>
                                          </p:spTgt>
                                        </p:tgtEl>
                                        <p:attrNameLst>
                                          <p:attrName>style.visibility</p:attrName>
                                        </p:attrNameLst>
                                      </p:cBhvr>
                                      <p:to>
                                        <p:strVal val="visible"/>
                                      </p:to>
                                    </p:set>
                                    <p:animEffect transition="in" filter="fade">
                                      <p:cBhvr>
                                        <p:cTn id="14" dur="1000"/>
                                        <p:tgtEl>
                                          <p:spTgt spid="508931">
                                            <p:txEl>
                                              <p:pRg st="1" end="1"/>
                                            </p:txEl>
                                          </p:spTgt>
                                        </p:tgtEl>
                                      </p:cBhvr>
                                    </p:animEffect>
                                    <p:anim calcmode="lin" valueType="num">
                                      <p:cBhvr>
                                        <p:cTn id="15" dur="1000" fill="hold"/>
                                        <p:tgtEl>
                                          <p:spTgt spid="50893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0893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08931">
                                            <p:txEl>
                                              <p:pRg st="3" end="3"/>
                                            </p:txEl>
                                          </p:spTgt>
                                        </p:tgtEl>
                                        <p:attrNameLst>
                                          <p:attrName>style.visibility</p:attrName>
                                        </p:attrNameLst>
                                      </p:cBhvr>
                                      <p:to>
                                        <p:strVal val="visible"/>
                                      </p:to>
                                    </p:set>
                                    <p:animEffect transition="in" filter="fade">
                                      <p:cBhvr>
                                        <p:cTn id="21" dur="1000"/>
                                        <p:tgtEl>
                                          <p:spTgt spid="508931">
                                            <p:txEl>
                                              <p:pRg st="3" end="3"/>
                                            </p:txEl>
                                          </p:spTgt>
                                        </p:tgtEl>
                                      </p:cBhvr>
                                    </p:animEffect>
                                    <p:anim calcmode="lin" valueType="num">
                                      <p:cBhvr>
                                        <p:cTn id="22" dur="1000" fill="hold"/>
                                        <p:tgtEl>
                                          <p:spTgt spid="508931">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0893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08931">
                                            <p:txEl>
                                              <p:pRg st="4" end="4"/>
                                            </p:txEl>
                                          </p:spTgt>
                                        </p:tgtEl>
                                        <p:attrNameLst>
                                          <p:attrName>style.visibility</p:attrName>
                                        </p:attrNameLst>
                                      </p:cBhvr>
                                      <p:to>
                                        <p:strVal val="visible"/>
                                      </p:to>
                                    </p:set>
                                    <p:animEffect transition="in" filter="fade">
                                      <p:cBhvr>
                                        <p:cTn id="28" dur="1000"/>
                                        <p:tgtEl>
                                          <p:spTgt spid="508931">
                                            <p:txEl>
                                              <p:pRg st="4" end="4"/>
                                            </p:txEl>
                                          </p:spTgt>
                                        </p:tgtEl>
                                      </p:cBhvr>
                                    </p:animEffect>
                                    <p:anim calcmode="lin" valueType="num">
                                      <p:cBhvr>
                                        <p:cTn id="29" dur="1000" fill="hold"/>
                                        <p:tgtEl>
                                          <p:spTgt spid="508931">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0893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08931">
                                            <p:txEl>
                                              <p:pRg st="5" end="5"/>
                                            </p:txEl>
                                          </p:spTgt>
                                        </p:tgtEl>
                                        <p:attrNameLst>
                                          <p:attrName>style.visibility</p:attrName>
                                        </p:attrNameLst>
                                      </p:cBhvr>
                                      <p:to>
                                        <p:strVal val="visible"/>
                                      </p:to>
                                    </p:set>
                                    <p:animEffect transition="in" filter="fade">
                                      <p:cBhvr>
                                        <p:cTn id="35" dur="1000"/>
                                        <p:tgtEl>
                                          <p:spTgt spid="508931">
                                            <p:txEl>
                                              <p:pRg st="5" end="5"/>
                                            </p:txEl>
                                          </p:spTgt>
                                        </p:tgtEl>
                                      </p:cBhvr>
                                    </p:animEffect>
                                    <p:anim calcmode="lin" valueType="num">
                                      <p:cBhvr>
                                        <p:cTn id="36" dur="1000" fill="hold"/>
                                        <p:tgtEl>
                                          <p:spTgt spid="508931">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50893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08931">
                                            <p:txEl>
                                              <p:pRg st="6" end="6"/>
                                            </p:txEl>
                                          </p:spTgt>
                                        </p:tgtEl>
                                        <p:attrNameLst>
                                          <p:attrName>style.visibility</p:attrName>
                                        </p:attrNameLst>
                                      </p:cBhvr>
                                      <p:to>
                                        <p:strVal val="visible"/>
                                      </p:to>
                                    </p:set>
                                    <p:animEffect transition="in" filter="fade">
                                      <p:cBhvr>
                                        <p:cTn id="42" dur="1000"/>
                                        <p:tgtEl>
                                          <p:spTgt spid="508931">
                                            <p:txEl>
                                              <p:pRg st="6" end="6"/>
                                            </p:txEl>
                                          </p:spTgt>
                                        </p:tgtEl>
                                      </p:cBhvr>
                                    </p:animEffect>
                                    <p:anim calcmode="lin" valueType="num">
                                      <p:cBhvr>
                                        <p:cTn id="43" dur="1000" fill="hold"/>
                                        <p:tgtEl>
                                          <p:spTgt spid="508931">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50893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31"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9" name="Rectangle 3"/>
          <p:cNvSpPr>
            <a:spLocks noGrp="1" noChangeArrowheads="1"/>
          </p:cNvSpPr>
          <p:nvPr>
            <p:ph idx="1"/>
          </p:nvPr>
        </p:nvSpPr>
        <p:spPr/>
        <p:txBody>
          <a:bodyPr/>
          <a:lstStyle/>
          <a:p>
            <a:pPr marL="342900" indent="-342900" eaLnBrk="1" hangingPunct="1">
              <a:lnSpc>
                <a:spcPct val="90000"/>
              </a:lnSpc>
              <a:spcAft>
                <a:spcPts val="600"/>
              </a:spcAft>
            </a:pPr>
            <a:r>
              <a:rPr lang="en-US" sz="2800" dirty="0"/>
              <a:t>Security Prices reflect all information—public and private.</a:t>
            </a:r>
          </a:p>
          <a:p>
            <a:pPr marL="342900" indent="-342900" eaLnBrk="1" hangingPunct="1">
              <a:lnSpc>
                <a:spcPct val="90000"/>
              </a:lnSpc>
              <a:spcAft>
                <a:spcPts val="600"/>
              </a:spcAft>
            </a:pPr>
            <a:endParaRPr lang="en-US" sz="2800" dirty="0"/>
          </a:p>
          <a:p>
            <a:pPr marL="342900" indent="-342900" eaLnBrk="1" hangingPunct="1">
              <a:lnSpc>
                <a:spcPct val="90000"/>
              </a:lnSpc>
              <a:spcAft>
                <a:spcPts val="600"/>
              </a:spcAft>
            </a:pPr>
            <a:r>
              <a:rPr lang="en-US" sz="2800" dirty="0"/>
              <a:t>Strong form efficiency incorporates weak and semi-strong form efficiency.</a:t>
            </a:r>
          </a:p>
          <a:p>
            <a:pPr marL="342900" indent="-342900" eaLnBrk="1" hangingPunct="1">
              <a:lnSpc>
                <a:spcPct val="90000"/>
              </a:lnSpc>
              <a:spcAft>
                <a:spcPts val="600"/>
              </a:spcAft>
            </a:pPr>
            <a:endParaRPr lang="en-US" sz="2800" dirty="0"/>
          </a:p>
          <a:p>
            <a:pPr marL="342900" indent="-342900" eaLnBrk="1" hangingPunct="1">
              <a:lnSpc>
                <a:spcPct val="90000"/>
              </a:lnSpc>
              <a:spcAft>
                <a:spcPts val="600"/>
              </a:spcAft>
            </a:pPr>
            <a:r>
              <a:rPr lang="en-US" sz="2800" dirty="0"/>
              <a:t>Strong form efficiency says that anything pertinent to the stock and known to at least one investor is already incorporated into the security’</a:t>
            </a:r>
            <a:r>
              <a:rPr lang="en-US" altLang="ja-JP" sz="2800" dirty="0"/>
              <a:t>s price.</a:t>
            </a:r>
            <a:endParaRPr lang="en-US" sz="2800" dirty="0"/>
          </a:p>
        </p:txBody>
      </p:sp>
      <p:sp>
        <p:nvSpPr>
          <p:cNvPr id="33795" name="Rectangle 2"/>
          <p:cNvSpPr>
            <a:spLocks noGrp="1" noChangeArrowheads="1"/>
          </p:cNvSpPr>
          <p:nvPr>
            <p:ph type="title"/>
          </p:nvPr>
        </p:nvSpPr>
        <p:spPr/>
        <p:txBody>
          <a:bodyPr/>
          <a:lstStyle/>
          <a:p>
            <a:pPr eaLnBrk="1" hangingPunct="1">
              <a:spcAft>
                <a:spcPts val="600"/>
              </a:spcAft>
            </a:pPr>
            <a:r>
              <a:rPr lang="en-US" b="1" dirty="0"/>
              <a:t>Str</a:t>
            </a:r>
            <a:r>
              <a:rPr lang="en-US" b="1" dirty="0">
                <a:solidFill>
                  <a:srgbClr val="010004"/>
                </a:solidFill>
              </a:rPr>
              <a:t>ong Form of Market Efficiency</a:t>
            </a:r>
            <a:endParaRPr lang="en-US" dirty="0"/>
          </a:p>
        </p:txBody>
      </p:sp>
      <p:sp>
        <p:nvSpPr>
          <p:cNvPr id="33794" name="Slide Number Placeholder 4"/>
          <p:cNvSpPr>
            <a:spLocks noGrp="1"/>
          </p:cNvSpPr>
          <p:nvPr>
            <p:ph type="sldNum" sz="quarter" idx="10"/>
          </p:nvPr>
        </p:nvSpPr>
        <p:spPr>
          <a:noFill/>
        </p:spPr>
        <p:txBody>
          <a:bodyPr/>
          <a:lstStyle/>
          <a:p>
            <a:fld id="{D0245691-7701-4EC0-BBAD-C68BA2E310EA}" type="slidenum">
              <a:rPr lang="en-US"/>
              <a:pPr/>
              <a:t>13</a:t>
            </a:fld>
            <a:endParaRPr lang="en-US" dirty="0"/>
          </a:p>
        </p:txBody>
      </p:sp>
      <p:sp>
        <p:nvSpPr>
          <p:cNvPr id="33793"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0979">
                                            <p:txEl>
                                              <p:pRg st="0" end="0"/>
                                            </p:txEl>
                                          </p:spTgt>
                                        </p:tgtEl>
                                        <p:attrNameLst>
                                          <p:attrName>style.visibility</p:attrName>
                                        </p:attrNameLst>
                                      </p:cBhvr>
                                      <p:to>
                                        <p:strVal val="visible"/>
                                      </p:to>
                                    </p:set>
                                    <p:animEffect transition="in" filter="fade">
                                      <p:cBhvr>
                                        <p:cTn id="7" dur="1000"/>
                                        <p:tgtEl>
                                          <p:spTgt spid="510979">
                                            <p:txEl>
                                              <p:pRg st="0" end="0"/>
                                            </p:txEl>
                                          </p:spTgt>
                                        </p:tgtEl>
                                      </p:cBhvr>
                                    </p:animEffect>
                                    <p:anim calcmode="lin" valueType="num">
                                      <p:cBhvr>
                                        <p:cTn id="8" dur="1000" fill="hold"/>
                                        <p:tgtEl>
                                          <p:spTgt spid="51097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1097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10979">
                                            <p:txEl>
                                              <p:pRg st="2" end="2"/>
                                            </p:txEl>
                                          </p:spTgt>
                                        </p:tgtEl>
                                        <p:attrNameLst>
                                          <p:attrName>style.visibility</p:attrName>
                                        </p:attrNameLst>
                                      </p:cBhvr>
                                      <p:to>
                                        <p:strVal val="visible"/>
                                      </p:to>
                                    </p:set>
                                    <p:animEffect transition="in" filter="fade">
                                      <p:cBhvr>
                                        <p:cTn id="14" dur="1000"/>
                                        <p:tgtEl>
                                          <p:spTgt spid="510979">
                                            <p:txEl>
                                              <p:pRg st="2" end="2"/>
                                            </p:txEl>
                                          </p:spTgt>
                                        </p:tgtEl>
                                      </p:cBhvr>
                                    </p:animEffect>
                                    <p:anim calcmode="lin" valueType="num">
                                      <p:cBhvr>
                                        <p:cTn id="15" dur="1000" fill="hold"/>
                                        <p:tgtEl>
                                          <p:spTgt spid="51097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1097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10979">
                                            <p:txEl>
                                              <p:pRg st="4" end="4"/>
                                            </p:txEl>
                                          </p:spTgt>
                                        </p:tgtEl>
                                        <p:attrNameLst>
                                          <p:attrName>style.visibility</p:attrName>
                                        </p:attrNameLst>
                                      </p:cBhvr>
                                      <p:to>
                                        <p:strVal val="visible"/>
                                      </p:to>
                                    </p:set>
                                    <p:animEffect transition="in" filter="fade">
                                      <p:cBhvr>
                                        <p:cTn id="21" dur="1000"/>
                                        <p:tgtEl>
                                          <p:spTgt spid="510979">
                                            <p:txEl>
                                              <p:pRg st="4" end="4"/>
                                            </p:txEl>
                                          </p:spTgt>
                                        </p:tgtEl>
                                      </p:cBhvr>
                                    </p:animEffect>
                                    <p:anim calcmode="lin" valueType="num">
                                      <p:cBhvr>
                                        <p:cTn id="22" dur="1000" fill="hold"/>
                                        <p:tgtEl>
                                          <p:spTgt spid="510979">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1097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97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4"/>
          <p:cNvSpPr>
            <a:spLocks noGrp="1" noChangeArrowheads="1"/>
          </p:cNvSpPr>
          <p:nvPr>
            <p:ph type="title"/>
          </p:nvPr>
        </p:nvSpPr>
        <p:spPr/>
        <p:txBody>
          <a:bodyPr/>
          <a:lstStyle/>
          <a:p>
            <a:pPr eaLnBrk="1" hangingPunct="1"/>
            <a:r>
              <a:rPr lang="en-US" b="1" dirty="0">
                <a:solidFill>
                  <a:srgbClr val="010004"/>
                </a:solidFill>
              </a:rPr>
              <a:t>Relationship among Three Different Information Sets</a:t>
            </a:r>
            <a:endParaRPr lang="en-US" b="1" dirty="0"/>
          </a:p>
        </p:txBody>
      </p:sp>
      <p:sp>
        <p:nvSpPr>
          <p:cNvPr id="35842" name="Slide Number Placeholder 4"/>
          <p:cNvSpPr>
            <a:spLocks noGrp="1"/>
          </p:cNvSpPr>
          <p:nvPr>
            <p:ph type="sldNum" sz="quarter" idx="10"/>
          </p:nvPr>
        </p:nvSpPr>
        <p:spPr>
          <a:noFill/>
        </p:spPr>
        <p:txBody>
          <a:bodyPr/>
          <a:lstStyle/>
          <a:p>
            <a:fld id="{6C6A4BFE-734E-4593-B5AB-B55AA46C16B6}" type="slidenum">
              <a:rPr lang="en-US"/>
              <a:pPr/>
              <a:t>14</a:t>
            </a:fld>
            <a:endParaRPr lang="en-US" dirty="0"/>
          </a:p>
        </p:txBody>
      </p:sp>
      <p:sp>
        <p:nvSpPr>
          <p:cNvPr id="35841"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grpSp>
        <p:nvGrpSpPr>
          <p:cNvPr id="2" name="Group 5"/>
          <p:cNvGrpSpPr>
            <a:grpSpLocks/>
          </p:cNvGrpSpPr>
          <p:nvPr/>
        </p:nvGrpSpPr>
        <p:grpSpPr bwMode="auto">
          <a:xfrm>
            <a:off x="2306638" y="838200"/>
            <a:ext cx="5160962" cy="5189537"/>
            <a:chOff x="1597" y="859"/>
            <a:chExt cx="3251" cy="3269"/>
          </a:xfrm>
        </p:grpSpPr>
        <p:sp>
          <p:nvSpPr>
            <p:cNvPr id="35852" name="Oval 6"/>
            <p:cNvSpPr>
              <a:spLocks noChangeArrowheads="1"/>
            </p:cNvSpPr>
            <p:nvPr/>
          </p:nvSpPr>
          <p:spPr bwMode="auto">
            <a:xfrm>
              <a:off x="1597" y="859"/>
              <a:ext cx="3251" cy="3269"/>
            </a:xfrm>
            <a:prstGeom prst="ellipse">
              <a:avLst/>
            </a:prstGeom>
            <a:solidFill>
              <a:schemeClr val="accent1">
                <a:lumMod val="20000"/>
                <a:lumOff val="80000"/>
              </a:schemeClr>
            </a:solidFill>
            <a:ln w="12700">
              <a:solidFill>
                <a:srgbClr val="0000CC"/>
              </a:solidFill>
              <a:round/>
              <a:headEnd type="none" w="sm" len="sm"/>
              <a:tailEnd type="none" w="sm" len="sm"/>
            </a:ln>
          </p:spPr>
          <p:txBody>
            <a:bodyPr wrap="none" anchor="ctr"/>
            <a:lstStyle/>
            <a:p>
              <a:endParaRPr lang="en-US" dirty="0">
                <a:latin typeface="Calibri" pitchFamily="34" charset="0"/>
              </a:endParaRPr>
            </a:p>
          </p:txBody>
        </p:sp>
        <p:sp>
          <p:nvSpPr>
            <p:cNvPr id="35853" name="Text Box 7"/>
            <p:cNvSpPr txBox="1">
              <a:spLocks noChangeArrowheads="1"/>
            </p:cNvSpPr>
            <p:nvPr/>
          </p:nvSpPr>
          <p:spPr bwMode="auto">
            <a:xfrm>
              <a:off x="2610" y="1099"/>
              <a:ext cx="1226" cy="368"/>
            </a:xfrm>
            <a:prstGeom prst="rect">
              <a:avLst/>
            </a:prstGeom>
            <a:noFill/>
            <a:ln w="12700">
              <a:noFill/>
              <a:miter lim="800000"/>
              <a:headEnd type="none" w="sm" len="sm"/>
              <a:tailEnd type="none" w="sm" len="sm"/>
            </a:ln>
          </p:spPr>
          <p:txBody>
            <a:bodyPr wrap="none">
              <a:spAutoFit/>
            </a:bodyPr>
            <a:lstStyle/>
            <a:p>
              <a:pPr algn="ctr" eaLnBrk="0" hangingPunct="0">
                <a:lnSpc>
                  <a:spcPct val="85000"/>
                </a:lnSpc>
              </a:pPr>
              <a:r>
                <a:rPr lang="en-US" sz="1900" b="0" dirty="0">
                  <a:latin typeface="Times New Roman" pitchFamily="18" charset="0"/>
                </a:rPr>
                <a:t>All information</a:t>
              </a:r>
              <a:br>
                <a:rPr lang="en-US" sz="1900" b="0" dirty="0">
                  <a:latin typeface="Times New Roman" pitchFamily="18" charset="0"/>
                </a:rPr>
              </a:br>
              <a:r>
                <a:rPr lang="en-US" sz="1900" b="0" dirty="0">
                  <a:latin typeface="Times New Roman" pitchFamily="18" charset="0"/>
                </a:rPr>
                <a:t>relevant to a stock</a:t>
              </a:r>
            </a:p>
          </p:txBody>
        </p:sp>
      </p:grpSp>
      <p:grpSp>
        <p:nvGrpSpPr>
          <p:cNvPr id="3" name="Group 8"/>
          <p:cNvGrpSpPr>
            <a:grpSpLocks/>
          </p:cNvGrpSpPr>
          <p:nvPr/>
        </p:nvGrpSpPr>
        <p:grpSpPr bwMode="auto">
          <a:xfrm>
            <a:off x="3241675" y="1844675"/>
            <a:ext cx="3387725" cy="3268662"/>
            <a:chOff x="576" y="1488"/>
            <a:chExt cx="2134" cy="2059"/>
          </a:xfrm>
        </p:grpSpPr>
        <p:sp>
          <p:nvSpPr>
            <p:cNvPr id="35850" name="Oval 9"/>
            <p:cNvSpPr>
              <a:spLocks noChangeArrowheads="1"/>
            </p:cNvSpPr>
            <p:nvPr/>
          </p:nvSpPr>
          <p:spPr bwMode="auto">
            <a:xfrm>
              <a:off x="576" y="1488"/>
              <a:ext cx="2134" cy="2059"/>
            </a:xfrm>
            <a:prstGeom prst="ellipse">
              <a:avLst/>
            </a:prstGeom>
            <a:solidFill>
              <a:srgbClr val="A8C1FE"/>
            </a:solidFill>
            <a:ln w="12700">
              <a:solidFill>
                <a:srgbClr val="0000CC"/>
              </a:solidFill>
              <a:round/>
              <a:headEnd type="none" w="sm" len="sm"/>
              <a:tailEnd type="none" w="sm" len="sm"/>
            </a:ln>
          </p:spPr>
          <p:txBody>
            <a:bodyPr wrap="none" anchor="ctr"/>
            <a:lstStyle/>
            <a:p>
              <a:endParaRPr lang="en-US" dirty="0">
                <a:latin typeface="Calibri" pitchFamily="34" charset="0"/>
              </a:endParaRPr>
            </a:p>
          </p:txBody>
        </p:sp>
        <p:sp>
          <p:nvSpPr>
            <p:cNvPr id="35851" name="Text Box 10"/>
            <p:cNvSpPr txBox="1">
              <a:spLocks noChangeArrowheads="1"/>
            </p:cNvSpPr>
            <p:nvPr/>
          </p:nvSpPr>
          <p:spPr bwMode="auto">
            <a:xfrm>
              <a:off x="961" y="1728"/>
              <a:ext cx="1365" cy="523"/>
            </a:xfrm>
            <a:prstGeom prst="rect">
              <a:avLst/>
            </a:prstGeom>
            <a:noFill/>
            <a:ln w="12700">
              <a:noFill/>
              <a:miter lim="800000"/>
              <a:headEnd type="none" w="sm" len="sm"/>
              <a:tailEnd type="none" w="sm" len="sm"/>
            </a:ln>
          </p:spPr>
          <p:txBody>
            <a:bodyPr wrap="none">
              <a:spAutoFit/>
            </a:bodyPr>
            <a:lstStyle/>
            <a:p>
              <a:pPr algn="ctr" eaLnBrk="0" hangingPunct="0">
                <a:lnSpc>
                  <a:spcPct val="85000"/>
                </a:lnSpc>
              </a:pPr>
              <a:r>
                <a:rPr lang="en-US" sz="1900" b="0" dirty="0">
                  <a:latin typeface="Times New Roman" pitchFamily="18" charset="0"/>
                </a:rPr>
                <a:t>Information set</a:t>
              </a:r>
              <a:br>
                <a:rPr lang="en-US" sz="1900" b="0" dirty="0">
                  <a:latin typeface="Times New Roman" pitchFamily="18" charset="0"/>
                </a:rPr>
              </a:br>
              <a:r>
                <a:rPr lang="en-US" sz="1900" b="0" dirty="0">
                  <a:latin typeface="Times New Roman" pitchFamily="18" charset="0"/>
                </a:rPr>
                <a:t>of publicly available</a:t>
              </a:r>
              <a:br>
                <a:rPr lang="en-US" sz="1900" b="0" dirty="0">
                  <a:latin typeface="Times New Roman" pitchFamily="18" charset="0"/>
                </a:rPr>
              </a:br>
              <a:r>
                <a:rPr lang="en-US" sz="1900" b="0" dirty="0">
                  <a:latin typeface="Times New Roman" pitchFamily="18" charset="0"/>
                </a:rPr>
                <a:t>information</a:t>
              </a:r>
            </a:p>
          </p:txBody>
        </p:sp>
      </p:grpSp>
      <p:grpSp>
        <p:nvGrpSpPr>
          <p:cNvPr id="4" name="Group 11"/>
          <p:cNvGrpSpPr>
            <a:grpSpLocks/>
          </p:cNvGrpSpPr>
          <p:nvPr/>
        </p:nvGrpSpPr>
        <p:grpSpPr bwMode="auto">
          <a:xfrm>
            <a:off x="4173538" y="3014662"/>
            <a:ext cx="1524000" cy="1447800"/>
            <a:chOff x="2775" y="2033"/>
            <a:chExt cx="960" cy="912"/>
          </a:xfrm>
        </p:grpSpPr>
        <p:sp>
          <p:nvSpPr>
            <p:cNvPr id="35848" name="Oval 12"/>
            <p:cNvSpPr>
              <a:spLocks noChangeArrowheads="1"/>
            </p:cNvSpPr>
            <p:nvPr/>
          </p:nvSpPr>
          <p:spPr bwMode="auto">
            <a:xfrm>
              <a:off x="2775" y="2033"/>
              <a:ext cx="960" cy="912"/>
            </a:xfrm>
            <a:prstGeom prst="ellipse">
              <a:avLst/>
            </a:prstGeom>
            <a:solidFill>
              <a:srgbClr val="D2DFFE"/>
            </a:solidFill>
            <a:ln w="12700">
              <a:solidFill>
                <a:srgbClr val="0000CC"/>
              </a:solidFill>
              <a:round/>
              <a:headEnd type="none" w="sm" len="sm"/>
              <a:tailEnd type="none" w="sm" len="sm"/>
            </a:ln>
          </p:spPr>
          <p:txBody>
            <a:bodyPr wrap="none" anchor="ctr"/>
            <a:lstStyle/>
            <a:p>
              <a:endParaRPr lang="en-US" dirty="0">
                <a:latin typeface="Calibri" pitchFamily="34" charset="0"/>
              </a:endParaRPr>
            </a:p>
          </p:txBody>
        </p:sp>
        <p:sp>
          <p:nvSpPr>
            <p:cNvPr id="35849" name="Text Box 13"/>
            <p:cNvSpPr txBox="1">
              <a:spLocks noChangeArrowheads="1"/>
            </p:cNvSpPr>
            <p:nvPr/>
          </p:nvSpPr>
          <p:spPr bwMode="auto">
            <a:xfrm>
              <a:off x="2834" y="2228"/>
              <a:ext cx="842" cy="523"/>
            </a:xfrm>
            <a:prstGeom prst="rect">
              <a:avLst/>
            </a:prstGeom>
            <a:noFill/>
            <a:ln w="12700">
              <a:noFill/>
              <a:miter lim="800000"/>
              <a:headEnd type="none" w="sm" len="sm"/>
              <a:tailEnd type="none" w="sm" len="sm"/>
            </a:ln>
          </p:spPr>
          <p:txBody>
            <a:bodyPr wrap="none">
              <a:spAutoFit/>
            </a:bodyPr>
            <a:lstStyle/>
            <a:p>
              <a:pPr algn="ctr" eaLnBrk="0" hangingPunct="0">
                <a:lnSpc>
                  <a:spcPct val="85000"/>
                </a:lnSpc>
              </a:pPr>
              <a:r>
                <a:rPr lang="en-US" sz="1900" b="0" dirty="0">
                  <a:latin typeface="Times New Roman" pitchFamily="18" charset="0"/>
                </a:rPr>
                <a:t>Information</a:t>
              </a:r>
              <a:br>
                <a:rPr lang="en-US" sz="1900" b="0" dirty="0">
                  <a:latin typeface="Times New Roman" pitchFamily="18" charset="0"/>
                </a:rPr>
              </a:br>
              <a:r>
                <a:rPr lang="en-US" sz="1900" b="0" dirty="0">
                  <a:latin typeface="Times New Roman" pitchFamily="18" charset="0"/>
                </a:rPr>
                <a:t>set of</a:t>
              </a:r>
              <a:br>
                <a:rPr lang="en-US" sz="1900" b="0" dirty="0">
                  <a:latin typeface="Times New Roman" pitchFamily="18" charset="0"/>
                </a:rPr>
              </a:br>
              <a:r>
                <a:rPr lang="en-US" sz="1900" b="0" dirty="0">
                  <a:latin typeface="Times New Roman" pitchFamily="18" charset="0"/>
                </a:rPr>
                <a:t>past prices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27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strVal val="2/3*#ppt_w"/>
                                          </p:val>
                                        </p:tav>
                                        <p:tav tm="100000">
                                          <p:val>
                                            <p:strVal val="#ppt_w"/>
                                          </p:val>
                                        </p:tav>
                                      </p:tavLst>
                                    </p:anim>
                                    <p:anim calcmode="lin" valueType="num">
                                      <p:cBhvr>
                                        <p:cTn id="20" dur="500" fill="hold"/>
                                        <p:tgtEl>
                                          <p:spTgt spid="2"/>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5" name="Rectangle 3"/>
          <p:cNvSpPr>
            <a:spLocks noGrp="1" noChangeArrowheads="1"/>
          </p:cNvSpPr>
          <p:nvPr>
            <p:ph idx="1"/>
          </p:nvPr>
        </p:nvSpPr>
        <p:spPr/>
        <p:txBody>
          <a:bodyPr/>
          <a:lstStyle/>
          <a:p>
            <a:pPr marL="342900" indent="-342900" eaLnBrk="1" hangingPunct="1"/>
            <a:r>
              <a:rPr lang="en-US" sz="2800" dirty="0">
                <a:solidFill>
                  <a:srgbClr val="800000"/>
                </a:solidFill>
              </a:rPr>
              <a:t>Investors can throw darts to select stocks.</a:t>
            </a:r>
          </a:p>
          <a:p>
            <a:pPr marL="742950" lvl="1" indent="-285750" eaLnBrk="1" hangingPunct="1"/>
            <a:r>
              <a:rPr lang="en-US" sz="2800" dirty="0">
                <a:solidFill>
                  <a:srgbClr val="010004"/>
                </a:solidFill>
              </a:rPr>
              <a:t>This is almost, but not quite, true.</a:t>
            </a:r>
          </a:p>
          <a:p>
            <a:pPr marL="742950" lvl="1" indent="-285750" eaLnBrk="1" hangingPunct="1"/>
            <a:r>
              <a:rPr lang="en-US" sz="2800" dirty="0">
                <a:solidFill>
                  <a:srgbClr val="010004"/>
                </a:solidFill>
              </a:rPr>
              <a:t>An investor must still decide how risky a portfolio he wants based on risk aversion and the level of expected return.</a:t>
            </a:r>
          </a:p>
          <a:p>
            <a:pPr marL="742950" lvl="1" indent="-285750" eaLnBrk="1" hangingPunct="1"/>
            <a:r>
              <a:rPr lang="en-US" sz="2800" dirty="0">
                <a:solidFill>
                  <a:srgbClr val="010004"/>
                </a:solidFill>
              </a:rPr>
              <a:t>Diversification still important</a:t>
            </a:r>
          </a:p>
          <a:p>
            <a:pPr marL="342900" indent="-342900" eaLnBrk="1" hangingPunct="1"/>
            <a:r>
              <a:rPr lang="en-US" sz="2800" dirty="0">
                <a:solidFill>
                  <a:srgbClr val="800000"/>
                </a:solidFill>
              </a:rPr>
              <a:t>Prices are random or uncaused.</a:t>
            </a:r>
          </a:p>
          <a:p>
            <a:pPr marL="742950" lvl="1" indent="-285750" eaLnBrk="1" hangingPunct="1"/>
            <a:r>
              <a:rPr lang="en-US" sz="2800" dirty="0">
                <a:solidFill>
                  <a:srgbClr val="010004"/>
                </a:solidFill>
              </a:rPr>
              <a:t>Prices reflect</a:t>
            </a:r>
            <a:r>
              <a:rPr lang="en-US" sz="2800" i="1" dirty="0">
                <a:solidFill>
                  <a:srgbClr val="010004"/>
                </a:solidFill>
              </a:rPr>
              <a:t> information</a:t>
            </a:r>
            <a:r>
              <a:rPr lang="en-US" sz="2800" dirty="0">
                <a:solidFill>
                  <a:srgbClr val="010004"/>
                </a:solidFill>
              </a:rPr>
              <a:t>. </a:t>
            </a:r>
          </a:p>
          <a:p>
            <a:pPr marL="742950" lvl="1" indent="-285750" eaLnBrk="1" hangingPunct="1"/>
            <a:r>
              <a:rPr lang="en-US" sz="2800" dirty="0">
                <a:solidFill>
                  <a:srgbClr val="010004"/>
                </a:solidFill>
              </a:rPr>
              <a:t>The price CHANGE is driven by </a:t>
            </a:r>
            <a:r>
              <a:rPr lang="en-US" sz="2800" i="1" dirty="0">
                <a:solidFill>
                  <a:srgbClr val="010004"/>
                </a:solidFill>
              </a:rPr>
              <a:t>new</a:t>
            </a:r>
            <a:r>
              <a:rPr lang="en-US" sz="2800" dirty="0">
                <a:solidFill>
                  <a:srgbClr val="010004"/>
                </a:solidFill>
              </a:rPr>
              <a:t> </a:t>
            </a:r>
            <a:r>
              <a:rPr lang="en-US" sz="2800" i="1" dirty="0">
                <a:solidFill>
                  <a:srgbClr val="010004"/>
                </a:solidFill>
              </a:rPr>
              <a:t>information</a:t>
            </a:r>
            <a:r>
              <a:rPr lang="en-US" sz="2800" dirty="0">
                <a:solidFill>
                  <a:srgbClr val="010004"/>
                </a:solidFill>
              </a:rPr>
              <a:t>, which by definition arrives randomly. </a:t>
            </a:r>
          </a:p>
          <a:p>
            <a:pPr marL="742950" lvl="1" indent="-285750" eaLnBrk="1" hangingPunct="1"/>
            <a:r>
              <a:rPr lang="en-US" sz="2800" dirty="0">
                <a:solidFill>
                  <a:srgbClr val="010004"/>
                </a:solidFill>
              </a:rPr>
              <a:t>Therefore, financial managers cannot </a:t>
            </a:r>
            <a:r>
              <a:rPr lang="ja-JP" altLang="en-US" sz="2800" dirty="0">
                <a:solidFill>
                  <a:srgbClr val="010004"/>
                </a:solidFill>
              </a:rPr>
              <a:t>“</a:t>
            </a:r>
            <a:r>
              <a:rPr lang="en-US" altLang="ja-JP" sz="2800" dirty="0">
                <a:solidFill>
                  <a:srgbClr val="010004"/>
                </a:solidFill>
              </a:rPr>
              <a:t>time</a:t>
            </a:r>
            <a:r>
              <a:rPr lang="ja-JP" altLang="en-US" sz="2800" dirty="0">
                <a:solidFill>
                  <a:srgbClr val="010004"/>
                </a:solidFill>
              </a:rPr>
              <a:t>”</a:t>
            </a:r>
            <a:r>
              <a:rPr lang="en-US" altLang="ja-JP" sz="2800" dirty="0">
                <a:solidFill>
                  <a:srgbClr val="010004"/>
                </a:solidFill>
              </a:rPr>
              <a:t> stock and bond sales.</a:t>
            </a:r>
          </a:p>
          <a:p>
            <a:pPr marL="342900" indent="-342900" eaLnBrk="1" hangingPunct="1">
              <a:buFontTx/>
              <a:buNone/>
            </a:pPr>
            <a:endParaRPr lang="en-US" sz="3200" dirty="0"/>
          </a:p>
        </p:txBody>
      </p:sp>
      <p:sp>
        <p:nvSpPr>
          <p:cNvPr id="37891" name="Rectangle 2"/>
          <p:cNvSpPr>
            <a:spLocks noGrp="1" noChangeArrowheads="1"/>
          </p:cNvSpPr>
          <p:nvPr>
            <p:ph type="title"/>
          </p:nvPr>
        </p:nvSpPr>
        <p:spPr/>
        <p:txBody>
          <a:bodyPr/>
          <a:lstStyle/>
          <a:p>
            <a:pPr eaLnBrk="1" hangingPunct="1"/>
            <a:r>
              <a:rPr lang="en-US" b="1" dirty="0">
                <a:solidFill>
                  <a:srgbClr val="010004"/>
                </a:solidFill>
              </a:rPr>
              <a:t>What the EMH Does and Does NOT Say</a:t>
            </a:r>
            <a:endParaRPr lang="en-US" b="1" dirty="0"/>
          </a:p>
        </p:txBody>
      </p:sp>
      <p:sp>
        <p:nvSpPr>
          <p:cNvPr id="37890" name="Slide Number Placeholder 4"/>
          <p:cNvSpPr>
            <a:spLocks noGrp="1"/>
          </p:cNvSpPr>
          <p:nvPr>
            <p:ph type="sldNum" sz="quarter" idx="10"/>
          </p:nvPr>
        </p:nvSpPr>
        <p:spPr>
          <a:noFill/>
        </p:spPr>
        <p:txBody>
          <a:bodyPr/>
          <a:lstStyle/>
          <a:p>
            <a:fld id="{3FBCF7D5-83FF-49C0-B318-C1BF2C9AEA09}" type="slidenum">
              <a:rPr lang="en-US"/>
              <a:pPr/>
              <a:t>15</a:t>
            </a:fld>
            <a:endParaRPr lang="en-US" dirty="0"/>
          </a:p>
        </p:txBody>
      </p:sp>
      <p:sp>
        <p:nvSpPr>
          <p:cNvPr id="37889"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5075">
                                            <p:txEl>
                                              <p:pRg st="0" end="0"/>
                                            </p:txEl>
                                          </p:spTgt>
                                        </p:tgtEl>
                                        <p:attrNameLst>
                                          <p:attrName>style.visibility</p:attrName>
                                        </p:attrNameLst>
                                      </p:cBhvr>
                                      <p:to>
                                        <p:strVal val="visible"/>
                                      </p:to>
                                    </p:set>
                                    <p:animEffect transition="in" filter="fade">
                                      <p:cBhvr>
                                        <p:cTn id="7" dur="1000"/>
                                        <p:tgtEl>
                                          <p:spTgt spid="515075">
                                            <p:txEl>
                                              <p:pRg st="0" end="0"/>
                                            </p:txEl>
                                          </p:spTgt>
                                        </p:tgtEl>
                                      </p:cBhvr>
                                    </p:animEffect>
                                    <p:anim calcmode="lin" valueType="num">
                                      <p:cBhvr>
                                        <p:cTn id="8" dur="1000" fill="hold"/>
                                        <p:tgtEl>
                                          <p:spTgt spid="5150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150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15075">
                                            <p:txEl>
                                              <p:pRg st="1" end="1"/>
                                            </p:txEl>
                                          </p:spTgt>
                                        </p:tgtEl>
                                        <p:attrNameLst>
                                          <p:attrName>style.visibility</p:attrName>
                                        </p:attrNameLst>
                                      </p:cBhvr>
                                      <p:to>
                                        <p:strVal val="visible"/>
                                      </p:to>
                                    </p:set>
                                    <p:animEffect transition="in" filter="fade">
                                      <p:cBhvr>
                                        <p:cTn id="14" dur="1000"/>
                                        <p:tgtEl>
                                          <p:spTgt spid="515075">
                                            <p:txEl>
                                              <p:pRg st="1" end="1"/>
                                            </p:txEl>
                                          </p:spTgt>
                                        </p:tgtEl>
                                      </p:cBhvr>
                                    </p:animEffect>
                                    <p:anim calcmode="lin" valueType="num">
                                      <p:cBhvr>
                                        <p:cTn id="15" dur="1000" fill="hold"/>
                                        <p:tgtEl>
                                          <p:spTgt spid="5150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150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15075">
                                            <p:txEl>
                                              <p:pRg st="2" end="2"/>
                                            </p:txEl>
                                          </p:spTgt>
                                        </p:tgtEl>
                                        <p:attrNameLst>
                                          <p:attrName>style.visibility</p:attrName>
                                        </p:attrNameLst>
                                      </p:cBhvr>
                                      <p:to>
                                        <p:strVal val="visible"/>
                                      </p:to>
                                    </p:set>
                                    <p:animEffect transition="in" filter="fade">
                                      <p:cBhvr>
                                        <p:cTn id="21" dur="1000"/>
                                        <p:tgtEl>
                                          <p:spTgt spid="515075">
                                            <p:txEl>
                                              <p:pRg st="2" end="2"/>
                                            </p:txEl>
                                          </p:spTgt>
                                        </p:tgtEl>
                                      </p:cBhvr>
                                    </p:animEffect>
                                    <p:anim calcmode="lin" valueType="num">
                                      <p:cBhvr>
                                        <p:cTn id="22" dur="1000" fill="hold"/>
                                        <p:tgtEl>
                                          <p:spTgt spid="5150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150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15075">
                                            <p:txEl>
                                              <p:pRg st="3" end="3"/>
                                            </p:txEl>
                                          </p:spTgt>
                                        </p:tgtEl>
                                        <p:attrNameLst>
                                          <p:attrName>style.visibility</p:attrName>
                                        </p:attrNameLst>
                                      </p:cBhvr>
                                      <p:to>
                                        <p:strVal val="visible"/>
                                      </p:to>
                                    </p:set>
                                    <p:animEffect transition="in" filter="fade">
                                      <p:cBhvr>
                                        <p:cTn id="28" dur="1000"/>
                                        <p:tgtEl>
                                          <p:spTgt spid="515075">
                                            <p:txEl>
                                              <p:pRg st="3" end="3"/>
                                            </p:txEl>
                                          </p:spTgt>
                                        </p:tgtEl>
                                      </p:cBhvr>
                                    </p:animEffect>
                                    <p:anim calcmode="lin" valueType="num">
                                      <p:cBhvr>
                                        <p:cTn id="29" dur="1000" fill="hold"/>
                                        <p:tgtEl>
                                          <p:spTgt spid="51507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150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15075">
                                            <p:txEl>
                                              <p:pRg st="4" end="4"/>
                                            </p:txEl>
                                          </p:spTgt>
                                        </p:tgtEl>
                                        <p:attrNameLst>
                                          <p:attrName>style.visibility</p:attrName>
                                        </p:attrNameLst>
                                      </p:cBhvr>
                                      <p:to>
                                        <p:strVal val="visible"/>
                                      </p:to>
                                    </p:set>
                                    <p:animEffect transition="in" filter="fade">
                                      <p:cBhvr>
                                        <p:cTn id="35" dur="1000"/>
                                        <p:tgtEl>
                                          <p:spTgt spid="515075">
                                            <p:txEl>
                                              <p:pRg st="4" end="4"/>
                                            </p:txEl>
                                          </p:spTgt>
                                        </p:tgtEl>
                                      </p:cBhvr>
                                    </p:animEffect>
                                    <p:anim calcmode="lin" valueType="num">
                                      <p:cBhvr>
                                        <p:cTn id="36" dur="1000" fill="hold"/>
                                        <p:tgtEl>
                                          <p:spTgt spid="51507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1507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15075">
                                            <p:txEl>
                                              <p:pRg st="5" end="5"/>
                                            </p:txEl>
                                          </p:spTgt>
                                        </p:tgtEl>
                                        <p:attrNameLst>
                                          <p:attrName>style.visibility</p:attrName>
                                        </p:attrNameLst>
                                      </p:cBhvr>
                                      <p:to>
                                        <p:strVal val="visible"/>
                                      </p:to>
                                    </p:set>
                                    <p:animEffect transition="in" filter="fade">
                                      <p:cBhvr>
                                        <p:cTn id="42" dur="1000"/>
                                        <p:tgtEl>
                                          <p:spTgt spid="515075">
                                            <p:txEl>
                                              <p:pRg st="5" end="5"/>
                                            </p:txEl>
                                          </p:spTgt>
                                        </p:tgtEl>
                                      </p:cBhvr>
                                    </p:animEffect>
                                    <p:anim calcmode="lin" valueType="num">
                                      <p:cBhvr>
                                        <p:cTn id="43" dur="1000" fill="hold"/>
                                        <p:tgtEl>
                                          <p:spTgt spid="51507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1507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15075">
                                            <p:txEl>
                                              <p:pRg st="6" end="6"/>
                                            </p:txEl>
                                          </p:spTgt>
                                        </p:tgtEl>
                                        <p:attrNameLst>
                                          <p:attrName>style.visibility</p:attrName>
                                        </p:attrNameLst>
                                      </p:cBhvr>
                                      <p:to>
                                        <p:strVal val="visible"/>
                                      </p:to>
                                    </p:set>
                                    <p:animEffect transition="in" filter="fade">
                                      <p:cBhvr>
                                        <p:cTn id="49" dur="1000"/>
                                        <p:tgtEl>
                                          <p:spTgt spid="515075">
                                            <p:txEl>
                                              <p:pRg st="6" end="6"/>
                                            </p:txEl>
                                          </p:spTgt>
                                        </p:tgtEl>
                                      </p:cBhvr>
                                    </p:animEffect>
                                    <p:anim calcmode="lin" valueType="num">
                                      <p:cBhvr>
                                        <p:cTn id="50" dur="1000" fill="hold"/>
                                        <p:tgtEl>
                                          <p:spTgt spid="515075">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51507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15075">
                                            <p:txEl>
                                              <p:pRg st="7" end="7"/>
                                            </p:txEl>
                                          </p:spTgt>
                                        </p:tgtEl>
                                        <p:attrNameLst>
                                          <p:attrName>style.visibility</p:attrName>
                                        </p:attrNameLst>
                                      </p:cBhvr>
                                      <p:to>
                                        <p:strVal val="visible"/>
                                      </p:to>
                                    </p:set>
                                    <p:animEffect transition="in" filter="fade">
                                      <p:cBhvr>
                                        <p:cTn id="56" dur="1000"/>
                                        <p:tgtEl>
                                          <p:spTgt spid="515075">
                                            <p:txEl>
                                              <p:pRg st="7" end="7"/>
                                            </p:txEl>
                                          </p:spTgt>
                                        </p:tgtEl>
                                      </p:cBhvr>
                                    </p:animEffect>
                                    <p:anim calcmode="lin" valueType="num">
                                      <p:cBhvr>
                                        <p:cTn id="57" dur="1000" fill="hold"/>
                                        <p:tgtEl>
                                          <p:spTgt spid="515075">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51507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07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3" name="Rectangle 3"/>
          <p:cNvSpPr>
            <a:spLocks noGrp="1" noChangeArrowheads="1"/>
          </p:cNvSpPr>
          <p:nvPr>
            <p:ph idx="1"/>
          </p:nvPr>
        </p:nvSpPr>
        <p:spPr/>
        <p:txBody>
          <a:bodyPr/>
          <a:lstStyle/>
          <a:p>
            <a:pPr marL="476250" indent="-476250" eaLnBrk="1" hangingPunct="1">
              <a:lnSpc>
                <a:spcPct val="90000"/>
              </a:lnSpc>
              <a:spcAft>
                <a:spcPts val="600"/>
              </a:spcAft>
            </a:pPr>
            <a:r>
              <a:rPr lang="en-US" sz="2800" dirty="0">
                <a:solidFill>
                  <a:srgbClr val="010004"/>
                </a:solidFill>
              </a:rPr>
              <a:t>The record on the EMH is extensive, and </a:t>
            </a:r>
            <a:r>
              <a:rPr lang="en-US" sz="2800" i="1" dirty="0">
                <a:solidFill>
                  <a:srgbClr val="010004"/>
                </a:solidFill>
              </a:rPr>
              <a:t>generally supports</a:t>
            </a:r>
            <a:r>
              <a:rPr lang="en-US" sz="2800" dirty="0">
                <a:solidFill>
                  <a:srgbClr val="010004"/>
                </a:solidFill>
              </a:rPr>
              <a:t> the hypothesis of the efficiency of markets.</a:t>
            </a:r>
          </a:p>
          <a:p>
            <a:pPr marL="647700" lvl="1" indent="-476250">
              <a:lnSpc>
                <a:spcPct val="90000"/>
              </a:lnSpc>
              <a:spcAft>
                <a:spcPts val="600"/>
              </a:spcAft>
            </a:pPr>
            <a:r>
              <a:rPr lang="en-US" sz="2650" dirty="0">
                <a:solidFill>
                  <a:srgbClr val="010004"/>
                </a:solidFill>
              </a:rPr>
              <a:t>But there are some </a:t>
            </a:r>
            <a:r>
              <a:rPr lang="en-US" sz="2650" dirty="0" err="1">
                <a:solidFill>
                  <a:srgbClr val="010004"/>
                </a:solidFill>
              </a:rPr>
              <a:t>analomies</a:t>
            </a:r>
            <a:endParaRPr lang="en-US" sz="2650" dirty="0">
              <a:solidFill>
                <a:srgbClr val="010004"/>
              </a:solidFill>
            </a:endParaRPr>
          </a:p>
          <a:p>
            <a:pPr marL="476250" indent="-476250" eaLnBrk="1" hangingPunct="1">
              <a:lnSpc>
                <a:spcPct val="90000"/>
              </a:lnSpc>
              <a:spcAft>
                <a:spcPts val="600"/>
              </a:spcAft>
            </a:pPr>
            <a:endParaRPr lang="en-US" sz="2800" dirty="0">
              <a:solidFill>
                <a:srgbClr val="010004"/>
              </a:solidFill>
            </a:endParaRPr>
          </a:p>
          <a:p>
            <a:pPr marL="476250" indent="-476250" eaLnBrk="1" hangingPunct="1">
              <a:lnSpc>
                <a:spcPct val="90000"/>
              </a:lnSpc>
              <a:spcAft>
                <a:spcPts val="600"/>
              </a:spcAft>
            </a:pPr>
            <a:r>
              <a:rPr lang="en-US" sz="2800" dirty="0">
                <a:solidFill>
                  <a:srgbClr val="010004"/>
                </a:solidFill>
              </a:rPr>
              <a:t>Studies fall into three broad categories:</a:t>
            </a:r>
          </a:p>
          <a:p>
            <a:pPr marL="933450" lvl="1" indent="-476250" eaLnBrk="1" hangingPunct="1">
              <a:lnSpc>
                <a:spcPct val="90000"/>
              </a:lnSpc>
              <a:spcAft>
                <a:spcPts val="600"/>
              </a:spcAft>
            </a:pPr>
            <a:r>
              <a:rPr lang="en-US" sz="2400" dirty="0">
                <a:solidFill>
                  <a:srgbClr val="010004"/>
                </a:solidFill>
              </a:rPr>
              <a:t>Are changes in </a:t>
            </a:r>
            <a:r>
              <a:rPr lang="en-US" sz="2400" b="1" dirty="0">
                <a:solidFill>
                  <a:srgbClr val="010004"/>
                </a:solidFill>
              </a:rPr>
              <a:t>stock prices random</a:t>
            </a:r>
            <a:r>
              <a:rPr lang="en-US" sz="2400" dirty="0">
                <a:solidFill>
                  <a:srgbClr val="010004"/>
                </a:solidFill>
              </a:rPr>
              <a:t>? Are there profitable </a:t>
            </a:r>
            <a:r>
              <a:rPr lang="ja-JP" altLang="en-US" sz="2400" dirty="0">
                <a:solidFill>
                  <a:srgbClr val="010004"/>
                </a:solidFill>
              </a:rPr>
              <a:t>“</a:t>
            </a:r>
            <a:r>
              <a:rPr lang="en-US" altLang="ja-JP" sz="2400" dirty="0">
                <a:solidFill>
                  <a:srgbClr val="010004"/>
                </a:solidFill>
              </a:rPr>
              <a:t>trading rules</a:t>
            </a:r>
            <a:r>
              <a:rPr lang="ja-JP" altLang="en-US" sz="2400" dirty="0">
                <a:solidFill>
                  <a:srgbClr val="010004"/>
                </a:solidFill>
              </a:rPr>
              <a:t>”</a:t>
            </a:r>
            <a:r>
              <a:rPr lang="en-US" altLang="ja-JP" sz="2400" dirty="0">
                <a:solidFill>
                  <a:srgbClr val="010004"/>
                </a:solidFill>
              </a:rPr>
              <a:t>? </a:t>
            </a:r>
          </a:p>
          <a:p>
            <a:pPr marL="933450" lvl="1" indent="-476250">
              <a:lnSpc>
                <a:spcPct val="90000"/>
              </a:lnSpc>
              <a:spcAft>
                <a:spcPts val="600"/>
              </a:spcAft>
            </a:pPr>
            <a:r>
              <a:rPr lang="en-US" sz="2400" dirty="0">
                <a:solidFill>
                  <a:srgbClr val="010004"/>
                </a:solidFill>
              </a:rPr>
              <a:t>The record of </a:t>
            </a:r>
            <a:r>
              <a:rPr lang="en-US" sz="2400" b="1" dirty="0">
                <a:solidFill>
                  <a:srgbClr val="010004"/>
                </a:solidFill>
              </a:rPr>
              <a:t>professionally managed</a:t>
            </a:r>
            <a:r>
              <a:rPr lang="en-US" sz="2400" dirty="0">
                <a:solidFill>
                  <a:srgbClr val="010004"/>
                </a:solidFill>
              </a:rPr>
              <a:t> investment firms.</a:t>
            </a:r>
          </a:p>
          <a:p>
            <a:pPr marL="933450" lvl="1" indent="-476250">
              <a:lnSpc>
                <a:spcPct val="90000"/>
              </a:lnSpc>
              <a:spcAft>
                <a:spcPts val="600"/>
              </a:spcAft>
            </a:pPr>
            <a:r>
              <a:rPr lang="en-US" sz="2400" b="1" dirty="0">
                <a:solidFill>
                  <a:srgbClr val="010004"/>
                </a:solidFill>
              </a:rPr>
              <a:t> Event studies</a:t>
            </a:r>
            <a:r>
              <a:rPr lang="en-US" sz="2400" dirty="0">
                <a:solidFill>
                  <a:srgbClr val="010004"/>
                </a:solidFill>
              </a:rPr>
              <a:t>: does the market quickly and accurately respond to new information?</a:t>
            </a:r>
          </a:p>
          <a:p>
            <a:pPr marL="933450" lvl="1" indent="-476250" eaLnBrk="1" hangingPunct="1">
              <a:lnSpc>
                <a:spcPct val="90000"/>
              </a:lnSpc>
              <a:spcAft>
                <a:spcPts val="600"/>
              </a:spcAft>
            </a:pPr>
            <a:endParaRPr lang="en-US" sz="2400" dirty="0">
              <a:solidFill>
                <a:srgbClr val="010004"/>
              </a:solidFill>
            </a:endParaRPr>
          </a:p>
        </p:txBody>
      </p:sp>
      <p:sp>
        <p:nvSpPr>
          <p:cNvPr id="39939" name="Rectangle 2"/>
          <p:cNvSpPr>
            <a:spLocks noGrp="1" noChangeArrowheads="1"/>
          </p:cNvSpPr>
          <p:nvPr>
            <p:ph type="title"/>
          </p:nvPr>
        </p:nvSpPr>
        <p:spPr/>
        <p:txBody>
          <a:bodyPr/>
          <a:lstStyle/>
          <a:p>
            <a:pPr eaLnBrk="1" hangingPunct="1"/>
            <a:r>
              <a:rPr lang="en-US" b="1" dirty="0">
                <a:solidFill>
                  <a:srgbClr val="010004"/>
                </a:solidFill>
              </a:rPr>
              <a:t>The Evidence</a:t>
            </a:r>
            <a:endParaRPr lang="en-US" b="1" dirty="0"/>
          </a:p>
        </p:txBody>
      </p:sp>
      <p:sp>
        <p:nvSpPr>
          <p:cNvPr id="39938" name="Slide Number Placeholder 4"/>
          <p:cNvSpPr>
            <a:spLocks noGrp="1"/>
          </p:cNvSpPr>
          <p:nvPr>
            <p:ph type="sldNum" sz="quarter" idx="10"/>
          </p:nvPr>
        </p:nvSpPr>
        <p:spPr>
          <a:noFill/>
        </p:spPr>
        <p:txBody>
          <a:bodyPr/>
          <a:lstStyle/>
          <a:p>
            <a:fld id="{2449250B-312E-43D4-960F-9F4D7B8269E5}" type="slidenum">
              <a:rPr lang="en-US"/>
              <a:pPr/>
              <a:t>16</a:t>
            </a:fld>
            <a:endParaRPr lang="en-US" dirty="0"/>
          </a:p>
        </p:txBody>
      </p:sp>
      <p:sp>
        <p:nvSpPr>
          <p:cNvPr id="39937"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71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712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712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712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712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71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1" name="Rectangle 3"/>
          <p:cNvSpPr>
            <a:spLocks noGrp="1" noChangeArrowheads="1"/>
          </p:cNvSpPr>
          <p:nvPr>
            <p:ph idx="1"/>
          </p:nvPr>
        </p:nvSpPr>
        <p:spPr/>
        <p:txBody>
          <a:bodyPr/>
          <a:lstStyle/>
          <a:p>
            <a:pPr marL="342900" indent="-342900" eaLnBrk="1" hangingPunct="1">
              <a:lnSpc>
                <a:spcPct val="20000"/>
              </a:lnSpc>
              <a:buFontTx/>
              <a:buNone/>
            </a:pPr>
            <a:endParaRPr lang="en-US" dirty="0"/>
          </a:p>
          <a:p>
            <a:pPr marL="342900" indent="-342900" eaLnBrk="1" hangingPunct="1">
              <a:lnSpc>
                <a:spcPct val="90000"/>
              </a:lnSpc>
            </a:pPr>
            <a:r>
              <a:rPr lang="en-US" sz="3200" dirty="0">
                <a:solidFill>
                  <a:srgbClr val="010004"/>
                </a:solidFill>
              </a:rPr>
              <a:t>Can we really tell?</a:t>
            </a:r>
          </a:p>
          <a:p>
            <a:pPr marL="742950" lvl="1" indent="-285750" eaLnBrk="1" hangingPunct="1">
              <a:lnSpc>
                <a:spcPct val="90000"/>
              </a:lnSpc>
            </a:pPr>
            <a:r>
              <a:rPr lang="en-US" sz="2200" dirty="0">
                <a:solidFill>
                  <a:srgbClr val="010004"/>
                </a:solidFill>
              </a:rPr>
              <a:t>Many psychologists and statisticians believe that most people want to see patterns even when faced with pure randomness.</a:t>
            </a:r>
          </a:p>
          <a:p>
            <a:pPr marL="742950" lvl="1" indent="-285750" eaLnBrk="1" hangingPunct="1">
              <a:lnSpc>
                <a:spcPct val="90000"/>
              </a:lnSpc>
            </a:pPr>
            <a:r>
              <a:rPr lang="en-US" sz="2200" dirty="0">
                <a:solidFill>
                  <a:srgbClr val="010004"/>
                </a:solidFill>
              </a:rPr>
              <a:t>People claiming to see patterns in stock price movements are probably seeing optical illusions.</a:t>
            </a:r>
          </a:p>
          <a:p>
            <a:pPr marL="457200" lvl="1" indent="0" eaLnBrk="1" hangingPunct="1">
              <a:lnSpc>
                <a:spcPct val="90000"/>
              </a:lnSpc>
              <a:buNone/>
            </a:pPr>
            <a:endParaRPr lang="en-US" sz="2200" dirty="0">
              <a:solidFill>
                <a:srgbClr val="010004"/>
              </a:solidFill>
            </a:endParaRPr>
          </a:p>
          <a:p>
            <a:pPr marL="342900" indent="-342900" eaLnBrk="1" hangingPunct="1">
              <a:lnSpc>
                <a:spcPct val="90000"/>
              </a:lnSpc>
            </a:pPr>
            <a:r>
              <a:rPr lang="en-US" sz="3200" dirty="0">
                <a:solidFill>
                  <a:srgbClr val="010004"/>
                </a:solidFill>
              </a:rPr>
              <a:t>A matter of degree</a:t>
            </a:r>
          </a:p>
          <a:p>
            <a:pPr marL="742950" lvl="1" indent="-285750" eaLnBrk="1" hangingPunct="1">
              <a:lnSpc>
                <a:spcPct val="90000"/>
              </a:lnSpc>
            </a:pPr>
            <a:r>
              <a:rPr lang="en-US" sz="2200" dirty="0">
                <a:solidFill>
                  <a:srgbClr val="010004"/>
                </a:solidFill>
              </a:rPr>
              <a:t>Even if we can spot patterns, we need to have returns that beat our transactions costs and </a:t>
            </a:r>
            <a:r>
              <a:rPr lang="en-US" sz="2200" b="1" dirty="0">
                <a:solidFill>
                  <a:srgbClr val="FF0000"/>
                </a:solidFill>
              </a:rPr>
              <a:t>are adjusted for risk.</a:t>
            </a:r>
          </a:p>
          <a:p>
            <a:pPr marL="742950" lvl="1" indent="-285750" eaLnBrk="1" hangingPunct="1">
              <a:lnSpc>
                <a:spcPct val="90000"/>
              </a:lnSpc>
            </a:pPr>
            <a:endParaRPr lang="en-US" sz="2200" dirty="0">
              <a:solidFill>
                <a:srgbClr val="010004"/>
              </a:solidFill>
            </a:endParaRPr>
          </a:p>
          <a:p>
            <a:pPr marL="342900" indent="-342900" eaLnBrk="1" hangingPunct="1">
              <a:lnSpc>
                <a:spcPct val="90000"/>
              </a:lnSpc>
            </a:pPr>
            <a:r>
              <a:rPr lang="en-US" sz="3200" dirty="0">
                <a:solidFill>
                  <a:srgbClr val="010004"/>
                </a:solidFill>
              </a:rPr>
              <a:t>Random stock price changes support weak-form efficiency.</a:t>
            </a:r>
          </a:p>
        </p:txBody>
      </p:sp>
      <p:sp>
        <p:nvSpPr>
          <p:cNvPr id="50179" name="Rectangle 2"/>
          <p:cNvSpPr>
            <a:spLocks noGrp="1" noChangeArrowheads="1"/>
          </p:cNvSpPr>
          <p:nvPr>
            <p:ph type="title"/>
          </p:nvPr>
        </p:nvSpPr>
        <p:spPr/>
        <p:txBody>
          <a:bodyPr/>
          <a:lstStyle/>
          <a:p>
            <a:pPr eaLnBrk="1" hangingPunct="1"/>
            <a:r>
              <a:rPr lang="en-US" b="1" dirty="0">
                <a:solidFill>
                  <a:srgbClr val="010004"/>
                </a:solidFill>
              </a:rPr>
              <a:t>Are Changes in Stock Prices Random?</a:t>
            </a:r>
            <a:endParaRPr lang="en-US" b="1" dirty="0"/>
          </a:p>
        </p:txBody>
      </p:sp>
      <p:sp>
        <p:nvSpPr>
          <p:cNvPr id="50178" name="Slide Number Placeholder 4"/>
          <p:cNvSpPr>
            <a:spLocks noGrp="1"/>
          </p:cNvSpPr>
          <p:nvPr>
            <p:ph type="sldNum" sz="quarter" idx="10"/>
          </p:nvPr>
        </p:nvSpPr>
        <p:spPr>
          <a:noFill/>
        </p:spPr>
        <p:txBody>
          <a:bodyPr/>
          <a:lstStyle/>
          <a:p>
            <a:fld id="{76B9E435-41D7-4D12-8CA2-CFED668E7EBE}" type="slidenum">
              <a:rPr lang="en-US"/>
              <a:pPr/>
              <a:t>17</a:t>
            </a:fld>
            <a:endParaRPr lang="en-US" dirty="0"/>
          </a:p>
        </p:txBody>
      </p:sp>
      <p:sp>
        <p:nvSpPr>
          <p:cNvPr id="50177"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9171">
                                            <p:txEl>
                                              <p:pRg st="1" end="1"/>
                                            </p:txEl>
                                          </p:spTgt>
                                        </p:tgtEl>
                                        <p:attrNameLst>
                                          <p:attrName>style.visibility</p:attrName>
                                        </p:attrNameLst>
                                      </p:cBhvr>
                                      <p:to>
                                        <p:strVal val="visible"/>
                                      </p:to>
                                    </p:set>
                                    <p:animEffect transition="in" filter="fade">
                                      <p:cBhvr>
                                        <p:cTn id="7" dur="1000"/>
                                        <p:tgtEl>
                                          <p:spTgt spid="519171">
                                            <p:txEl>
                                              <p:pRg st="1" end="1"/>
                                            </p:txEl>
                                          </p:spTgt>
                                        </p:tgtEl>
                                      </p:cBhvr>
                                    </p:animEffect>
                                    <p:anim calcmode="lin" valueType="num">
                                      <p:cBhvr>
                                        <p:cTn id="8" dur="1000" fill="hold"/>
                                        <p:tgtEl>
                                          <p:spTgt spid="51917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19171">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19171">
                                            <p:txEl>
                                              <p:pRg st="2" end="2"/>
                                            </p:txEl>
                                          </p:spTgt>
                                        </p:tgtEl>
                                        <p:attrNameLst>
                                          <p:attrName>style.visibility</p:attrName>
                                        </p:attrNameLst>
                                      </p:cBhvr>
                                      <p:to>
                                        <p:strVal val="visible"/>
                                      </p:to>
                                    </p:set>
                                    <p:animEffect transition="in" filter="fade">
                                      <p:cBhvr>
                                        <p:cTn id="12" dur="1000"/>
                                        <p:tgtEl>
                                          <p:spTgt spid="519171">
                                            <p:txEl>
                                              <p:pRg st="2" end="2"/>
                                            </p:txEl>
                                          </p:spTgt>
                                        </p:tgtEl>
                                      </p:cBhvr>
                                    </p:animEffect>
                                    <p:anim calcmode="lin" valueType="num">
                                      <p:cBhvr>
                                        <p:cTn id="13" dur="1000" fill="hold"/>
                                        <p:tgtEl>
                                          <p:spTgt spid="519171">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19171">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19171">
                                            <p:txEl>
                                              <p:pRg st="3" end="3"/>
                                            </p:txEl>
                                          </p:spTgt>
                                        </p:tgtEl>
                                        <p:attrNameLst>
                                          <p:attrName>style.visibility</p:attrName>
                                        </p:attrNameLst>
                                      </p:cBhvr>
                                      <p:to>
                                        <p:strVal val="visible"/>
                                      </p:to>
                                    </p:set>
                                    <p:animEffect transition="in" filter="fade">
                                      <p:cBhvr>
                                        <p:cTn id="17" dur="1000"/>
                                        <p:tgtEl>
                                          <p:spTgt spid="519171">
                                            <p:txEl>
                                              <p:pRg st="3" end="3"/>
                                            </p:txEl>
                                          </p:spTgt>
                                        </p:tgtEl>
                                      </p:cBhvr>
                                    </p:animEffect>
                                    <p:anim calcmode="lin" valueType="num">
                                      <p:cBhvr>
                                        <p:cTn id="18" dur="1000" fill="hold"/>
                                        <p:tgtEl>
                                          <p:spTgt spid="519171">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1917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19171">
                                            <p:txEl>
                                              <p:pRg st="5" end="5"/>
                                            </p:txEl>
                                          </p:spTgt>
                                        </p:tgtEl>
                                        <p:attrNameLst>
                                          <p:attrName>style.visibility</p:attrName>
                                        </p:attrNameLst>
                                      </p:cBhvr>
                                      <p:to>
                                        <p:strVal val="visible"/>
                                      </p:to>
                                    </p:set>
                                    <p:animEffect transition="in" filter="fade">
                                      <p:cBhvr>
                                        <p:cTn id="24" dur="1000"/>
                                        <p:tgtEl>
                                          <p:spTgt spid="519171">
                                            <p:txEl>
                                              <p:pRg st="5" end="5"/>
                                            </p:txEl>
                                          </p:spTgt>
                                        </p:tgtEl>
                                      </p:cBhvr>
                                    </p:animEffect>
                                    <p:anim calcmode="lin" valueType="num">
                                      <p:cBhvr>
                                        <p:cTn id="25" dur="1000" fill="hold"/>
                                        <p:tgtEl>
                                          <p:spTgt spid="519171">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19171">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19171">
                                            <p:txEl>
                                              <p:pRg st="6" end="6"/>
                                            </p:txEl>
                                          </p:spTgt>
                                        </p:tgtEl>
                                        <p:attrNameLst>
                                          <p:attrName>style.visibility</p:attrName>
                                        </p:attrNameLst>
                                      </p:cBhvr>
                                      <p:to>
                                        <p:strVal val="visible"/>
                                      </p:to>
                                    </p:set>
                                    <p:animEffect transition="in" filter="fade">
                                      <p:cBhvr>
                                        <p:cTn id="29" dur="1000"/>
                                        <p:tgtEl>
                                          <p:spTgt spid="519171">
                                            <p:txEl>
                                              <p:pRg st="6" end="6"/>
                                            </p:txEl>
                                          </p:spTgt>
                                        </p:tgtEl>
                                      </p:cBhvr>
                                    </p:animEffect>
                                    <p:anim calcmode="lin" valueType="num">
                                      <p:cBhvr>
                                        <p:cTn id="30" dur="1000" fill="hold"/>
                                        <p:tgtEl>
                                          <p:spTgt spid="519171">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1917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19171">
                                            <p:txEl>
                                              <p:pRg st="8" end="8"/>
                                            </p:txEl>
                                          </p:spTgt>
                                        </p:tgtEl>
                                        <p:attrNameLst>
                                          <p:attrName>style.visibility</p:attrName>
                                        </p:attrNameLst>
                                      </p:cBhvr>
                                      <p:to>
                                        <p:strVal val="visible"/>
                                      </p:to>
                                    </p:set>
                                    <p:animEffect transition="in" filter="fade">
                                      <p:cBhvr>
                                        <p:cTn id="36" dur="1000"/>
                                        <p:tgtEl>
                                          <p:spTgt spid="519171">
                                            <p:txEl>
                                              <p:pRg st="8" end="8"/>
                                            </p:txEl>
                                          </p:spTgt>
                                        </p:tgtEl>
                                      </p:cBhvr>
                                    </p:animEffect>
                                    <p:anim calcmode="lin" valueType="num">
                                      <p:cBhvr>
                                        <p:cTn id="37" dur="1000" fill="hold"/>
                                        <p:tgtEl>
                                          <p:spTgt spid="519171">
                                            <p:txEl>
                                              <p:pRg st="8" end="8"/>
                                            </p:txEl>
                                          </p:spTgt>
                                        </p:tgtEl>
                                        <p:attrNameLst>
                                          <p:attrName>ppt_x</p:attrName>
                                        </p:attrNameLst>
                                      </p:cBhvr>
                                      <p:tavLst>
                                        <p:tav tm="0">
                                          <p:val>
                                            <p:strVal val="#ppt_x"/>
                                          </p:val>
                                        </p:tav>
                                        <p:tav tm="100000">
                                          <p:val>
                                            <p:strVal val="#ppt_x"/>
                                          </p:val>
                                        </p:tav>
                                      </p:tavLst>
                                    </p:anim>
                                    <p:anim calcmode="lin" valueType="num">
                                      <p:cBhvr>
                                        <p:cTn id="38" dur="1000" fill="hold"/>
                                        <p:tgtEl>
                                          <p:spTgt spid="519171">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3"/>
          <p:cNvPicPr>
            <a:picLocks noGrp="1" noChangeAspect="1" noChangeArrowheads="1"/>
          </p:cNvPicPr>
          <p:nvPr>
            <p:ph idx="1"/>
          </p:nvPr>
        </p:nvPicPr>
        <p:blipFill>
          <a:blip r:embed="rId3"/>
          <a:stretch>
            <a:fillRect/>
          </a:stretch>
        </p:blipFill>
        <p:spPr>
          <a:xfrm>
            <a:off x="3999803" y="533400"/>
            <a:ext cx="1226943" cy="5811838"/>
          </a:xfrm>
        </p:spPr>
      </p:pic>
      <p:sp>
        <p:nvSpPr>
          <p:cNvPr id="52227" name="Rectangle 2"/>
          <p:cNvSpPr>
            <a:spLocks noGrp="1" noChangeArrowheads="1"/>
          </p:cNvSpPr>
          <p:nvPr>
            <p:ph type="title"/>
          </p:nvPr>
        </p:nvSpPr>
        <p:spPr/>
        <p:txBody>
          <a:bodyPr/>
          <a:lstStyle/>
          <a:p>
            <a:pPr eaLnBrk="1" hangingPunct="1"/>
            <a:r>
              <a:rPr lang="en-US" b="1" dirty="0"/>
              <a:t>Images, Images</a:t>
            </a:r>
          </a:p>
        </p:txBody>
      </p:sp>
      <p:sp>
        <p:nvSpPr>
          <p:cNvPr id="52226" name="Slide Number Placeholder 4"/>
          <p:cNvSpPr>
            <a:spLocks noGrp="1"/>
          </p:cNvSpPr>
          <p:nvPr>
            <p:ph type="sldNum" sz="quarter" idx="10"/>
          </p:nvPr>
        </p:nvSpPr>
        <p:spPr>
          <a:noFill/>
        </p:spPr>
        <p:txBody>
          <a:bodyPr/>
          <a:lstStyle/>
          <a:p>
            <a:fld id="{1581F4EE-EB55-465B-9371-7201467C5575}" type="slidenum">
              <a:rPr lang="en-US"/>
              <a:pPr/>
              <a:t>18</a:t>
            </a:fld>
            <a:endParaRPr lang="en-US" dirty="0"/>
          </a:p>
        </p:txBody>
      </p:sp>
      <p:sp>
        <p:nvSpPr>
          <p:cNvPr id="52225"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3"/>
          <p:cNvSpPr>
            <a:spLocks noGrp="1" noChangeArrowheads="1"/>
          </p:cNvSpPr>
          <p:nvPr>
            <p:ph idx="1"/>
          </p:nvPr>
        </p:nvSpPr>
        <p:spPr>
          <a:xfrm>
            <a:off x="384048" y="533400"/>
            <a:ext cx="8607552" cy="5812064"/>
          </a:xfrm>
        </p:spPr>
        <p:txBody>
          <a:bodyPr>
            <a:normAutofit lnSpcReduction="10000"/>
          </a:bodyPr>
          <a:lstStyle/>
          <a:p>
            <a:pPr marL="228600" indent="-228600" eaLnBrk="1" hangingPunct="1">
              <a:lnSpc>
                <a:spcPct val="90000"/>
              </a:lnSpc>
            </a:pPr>
            <a:r>
              <a:rPr lang="en-US" sz="2800" dirty="0"/>
              <a:t>Stock returns have a low </a:t>
            </a:r>
            <a:r>
              <a:rPr lang="en-US" sz="2800" i="1" dirty="0"/>
              <a:t>signal-to-noise</a:t>
            </a:r>
            <a:r>
              <a:rPr lang="en-US" sz="2800" dirty="0"/>
              <a:t> ratio--returns are small compared to the noise of the day-to-day volatility</a:t>
            </a:r>
            <a:r>
              <a:rPr lang="en-US" sz="2800" dirty="0">
                <a:solidFill>
                  <a:srgbClr val="010004"/>
                </a:solidFill>
              </a:rPr>
              <a:t> </a:t>
            </a:r>
          </a:p>
          <a:p>
            <a:pPr marL="457200" lvl="1" indent="-223838" eaLnBrk="1" hangingPunct="1">
              <a:lnSpc>
                <a:spcPct val="90000"/>
              </a:lnSpc>
            </a:pPr>
            <a:r>
              <a:rPr lang="en-US" sz="2400" b="1" i="1" dirty="0"/>
              <a:t>Daily E(r)</a:t>
            </a:r>
            <a:r>
              <a:rPr lang="en-US" sz="2400" i="1" dirty="0"/>
              <a:t> </a:t>
            </a:r>
            <a:r>
              <a:rPr lang="en-US" sz="2400" dirty="0"/>
              <a:t>= 3bp &lt; </a:t>
            </a:r>
            <a:r>
              <a:rPr lang="en-US" sz="2400" i="1" dirty="0"/>
              <a:t>E(r) </a:t>
            </a:r>
            <a:r>
              <a:rPr lang="en-US" sz="2400" dirty="0"/>
              <a:t>&lt; 7bp.  [8% &lt; </a:t>
            </a:r>
            <a:r>
              <a:rPr lang="en-US" sz="2400" i="1" dirty="0"/>
              <a:t>E(r) (yearly) </a:t>
            </a:r>
            <a:r>
              <a:rPr lang="en-US" sz="2400" dirty="0"/>
              <a:t>&lt; 15%]</a:t>
            </a:r>
          </a:p>
          <a:p>
            <a:pPr marL="457200" lvl="1" indent="-223838">
              <a:lnSpc>
                <a:spcPct val="90000"/>
              </a:lnSpc>
            </a:pPr>
            <a:r>
              <a:rPr lang="en-US" sz="2400" b="1" dirty="0"/>
              <a:t>Daily </a:t>
            </a:r>
            <a:r>
              <a:rPr lang="en-US" sz="2400" b="1" i="1" dirty="0"/>
              <a:t>SD</a:t>
            </a:r>
            <a:r>
              <a:rPr lang="en-US" sz="2400" dirty="0"/>
              <a:t>: individual stocks: 200-300bp; for portfolio, 50-100bp</a:t>
            </a:r>
          </a:p>
          <a:p>
            <a:pPr marL="457200" lvl="1" indent="-223838" eaLnBrk="1" hangingPunct="1">
              <a:lnSpc>
                <a:spcPct val="90000"/>
              </a:lnSpc>
            </a:pPr>
            <a:r>
              <a:rPr lang="en-US" sz="2400" i="1" dirty="0"/>
              <a:t>E(P</a:t>
            </a:r>
            <a:r>
              <a:rPr lang="en-US" sz="2400" i="1" baseline="-25000" dirty="0"/>
              <a:t>1</a:t>
            </a:r>
            <a:r>
              <a:rPr lang="en-US" sz="2400" i="1" dirty="0"/>
              <a:t>) = P</a:t>
            </a:r>
            <a:r>
              <a:rPr lang="en-US" sz="2400" i="1" baseline="-25000" dirty="0"/>
              <a:t>0</a:t>
            </a:r>
            <a:r>
              <a:rPr lang="en-US" sz="2400" i="1" dirty="0"/>
              <a:t> + m*P</a:t>
            </a:r>
            <a:r>
              <a:rPr lang="en-US" sz="2400" i="1" baseline="-25000" dirty="0"/>
              <a:t>0</a:t>
            </a:r>
            <a:r>
              <a:rPr lang="en-US" sz="2400" i="1" dirty="0"/>
              <a:t>+ e</a:t>
            </a:r>
            <a:r>
              <a:rPr lang="en-US" sz="2400" dirty="0"/>
              <a:t>, where </a:t>
            </a:r>
            <a:r>
              <a:rPr lang="en-US" sz="2400" i="1" dirty="0"/>
              <a:t>m</a:t>
            </a:r>
            <a:r>
              <a:rPr lang="en-US" sz="2400" dirty="0"/>
              <a:t> is 3-7bps   [</a:t>
            </a:r>
            <a:r>
              <a:rPr lang="en-US" sz="2400" i="1" dirty="0"/>
              <a:t>Random Walk Model</a:t>
            </a:r>
            <a:r>
              <a:rPr lang="en-US" sz="2400" dirty="0"/>
              <a:t>]</a:t>
            </a:r>
          </a:p>
          <a:p>
            <a:pPr marL="400050" lvl="1" indent="-228600">
              <a:lnSpc>
                <a:spcPct val="90000"/>
              </a:lnSpc>
            </a:pPr>
            <a:r>
              <a:rPr lang="en-US" sz="2650" dirty="0"/>
              <a:t>A </a:t>
            </a:r>
            <a:r>
              <a:rPr lang="en-US" sz="2650" dirty="0">
                <a:solidFill>
                  <a:srgbClr val="FF0000"/>
                </a:solidFill>
              </a:rPr>
              <a:t>signal</a:t>
            </a:r>
            <a:r>
              <a:rPr lang="en-US" sz="2650" dirty="0"/>
              <a:t> of 1bp/day translates into ≈</a:t>
            </a:r>
            <a:r>
              <a:rPr lang="en-US" sz="2650" baseline="30000" dirty="0"/>
              <a:t> </a:t>
            </a:r>
            <a:r>
              <a:rPr lang="en-US" sz="2650" dirty="0"/>
              <a:t>2.6% per year. [How?]</a:t>
            </a:r>
          </a:p>
          <a:p>
            <a:pPr marL="228600" indent="-228600">
              <a:lnSpc>
                <a:spcPct val="90000"/>
              </a:lnSpc>
            </a:pPr>
            <a:endParaRPr lang="en-US" sz="2800" dirty="0"/>
          </a:p>
          <a:p>
            <a:pPr marL="228600" indent="-228600">
              <a:lnSpc>
                <a:spcPct val="90000"/>
              </a:lnSpc>
            </a:pPr>
            <a:r>
              <a:rPr lang="en-US" sz="2800" dirty="0"/>
              <a:t>Complication: </a:t>
            </a:r>
            <a:r>
              <a:rPr lang="en-US" sz="2800" b="1" i="1" dirty="0"/>
              <a:t>Transaction costs</a:t>
            </a:r>
            <a:r>
              <a:rPr lang="en-US" sz="2800" dirty="0"/>
              <a:t>: 10bp/day --&gt;23%/year [(1- 0.1%)</a:t>
            </a:r>
            <a:r>
              <a:rPr lang="en-US" sz="2800" baseline="30000" dirty="0"/>
              <a:t>252 </a:t>
            </a:r>
            <a:r>
              <a:rPr lang="en-US" sz="2800" dirty="0"/>
              <a:t>≈</a:t>
            </a:r>
            <a:r>
              <a:rPr lang="en-US" sz="2800" baseline="30000" dirty="0"/>
              <a:t> </a:t>
            </a:r>
            <a:r>
              <a:rPr lang="en-US" sz="2800" dirty="0"/>
              <a:t>78%]</a:t>
            </a:r>
          </a:p>
          <a:p>
            <a:pPr marL="228600" indent="-228600" eaLnBrk="1" hangingPunct="1">
              <a:lnSpc>
                <a:spcPct val="90000"/>
              </a:lnSpc>
            </a:pPr>
            <a:endParaRPr lang="en-US" sz="2800" dirty="0"/>
          </a:p>
          <a:p>
            <a:pPr marL="228600" indent="-228600" eaLnBrk="1" hangingPunct="1">
              <a:lnSpc>
                <a:spcPct val="90000"/>
              </a:lnSpc>
            </a:pPr>
            <a:r>
              <a:rPr lang="en-US" sz="2800" dirty="0"/>
              <a:t>It can take decades of data to determine whether a signal strategy is skill or luck.</a:t>
            </a:r>
          </a:p>
          <a:p>
            <a:pPr marL="800100" lvl="1" indent="-393700" eaLnBrk="1" hangingPunct="1">
              <a:lnSpc>
                <a:spcPct val="90000"/>
              </a:lnSpc>
            </a:pPr>
            <a:r>
              <a:rPr lang="en-US" sz="2400" dirty="0"/>
              <a:t>A signal of 1bp extra in a portfolio of 150bp of noise requires 90,000 days of data (p. 337)</a:t>
            </a:r>
          </a:p>
          <a:p>
            <a:pPr marL="800100" lvl="1" indent="-393700" eaLnBrk="1" hangingPunct="1">
              <a:lnSpc>
                <a:spcPct val="90000"/>
              </a:lnSpc>
              <a:buFont typeface="Wingdings" pitchFamily="2" charset="2"/>
              <a:buNone/>
            </a:pPr>
            <a:endParaRPr lang="en-US" sz="2800" dirty="0"/>
          </a:p>
        </p:txBody>
      </p:sp>
      <p:sp>
        <p:nvSpPr>
          <p:cNvPr id="58371" name="Rectangle 2"/>
          <p:cNvSpPr>
            <a:spLocks noGrp="1" noChangeArrowheads="1"/>
          </p:cNvSpPr>
          <p:nvPr>
            <p:ph type="title"/>
          </p:nvPr>
        </p:nvSpPr>
        <p:spPr/>
        <p:txBody>
          <a:bodyPr/>
          <a:lstStyle/>
          <a:p>
            <a:pPr eaLnBrk="1" hangingPunct="1"/>
            <a:r>
              <a:rPr lang="en-US" b="1" dirty="0"/>
              <a:t>Issues:  Signal-to-Noise Ratio</a:t>
            </a:r>
          </a:p>
        </p:txBody>
      </p:sp>
      <p:sp>
        <p:nvSpPr>
          <p:cNvPr id="58370" name="Slide Number Placeholder 4"/>
          <p:cNvSpPr>
            <a:spLocks noGrp="1"/>
          </p:cNvSpPr>
          <p:nvPr>
            <p:ph type="sldNum" sz="quarter" idx="10"/>
          </p:nvPr>
        </p:nvSpPr>
        <p:spPr>
          <a:noFill/>
        </p:spPr>
        <p:txBody>
          <a:bodyPr/>
          <a:lstStyle/>
          <a:p>
            <a:fld id="{C18FCE58-B1E7-423E-AF8A-7390FC0B5EAB}" type="slidenum">
              <a:rPr lang="en-US"/>
              <a:pPr/>
              <a:t>19</a:t>
            </a:fld>
            <a:endParaRPr lang="en-US"/>
          </a:p>
        </p:txBody>
      </p:sp>
      <p:sp>
        <p:nvSpPr>
          <p:cNvPr id="58369" name="Footer Placeholder 3"/>
          <p:cNvSpPr>
            <a:spLocks noGrp="1"/>
          </p:cNvSpPr>
          <p:nvPr>
            <p:ph type="ftr" sz="quarter" idx="11"/>
          </p:nvPr>
        </p:nvSpPr>
        <p:spPr>
          <a:noFill/>
        </p:spPr>
        <p:txBody>
          <a:bodyPr/>
          <a:lstStyle/>
          <a:p>
            <a:r>
              <a:rPr lang="en-US">
                <a:ea typeface="ＭＳ Ｐゴシック" charset="-128"/>
              </a:rPr>
              <a:t>Market Efficiency</a:t>
            </a:r>
          </a:p>
        </p:txBody>
      </p:sp>
      <p:sp>
        <p:nvSpPr>
          <p:cNvPr id="2" name="Oval 1">
            <a:extLst>
              <a:ext uri="{FF2B5EF4-FFF2-40B4-BE49-F238E27FC236}">
                <a16:creationId xmlns:a16="http://schemas.microsoft.com/office/drawing/2014/main" id="{5AC5C839-4146-CD4E-BB8E-8B20ED55AA4F}"/>
              </a:ext>
            </a:extLst>
          </p:cNvPr>
          <p:cNvSpPr/>
          <p:nvPr/>
        </p:nvSpPr>
        <p:spPr>
          <a:xfrm>
            <a:off x="7391400" y="1905000"/>
            <a:ext cx="914400" cy="533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3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83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37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83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3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372">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8372">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837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3"/>
          <p:cNvSpPr>
            <a:spLocks noGrp="1" noChangeArrowheads="1"/>
          </p:cNvSpPr>
          <p:nvPr>
            <p:ph idx="1"/>
          </p:nvPr>
        </p:nvSpPr>
        <p:spPr/>
        <p:txBody>
          <a:bodyPr/>
          <a:lstStyle/>
          <a:p>
            <a:pPr eaLnBrk="1" hangingPunct="1"/>
            <a:r>
              <a:rPr lang="en-US" sz="2400" b="1" dirty="0"/>
              <a:t>Perfect Markets</a:t>
            </a:r>
          </a:p>
          <a:p>
            <a:pPr lvl="1" eaLnBrk="1" hangingPunct="1"/>
            <a:r>
              <a:rPr lang="en-US" sz="2000" dirty="0"/>
              <a:t>Market Imperfections (taxes, transaction costs, etc.)</a:t>
            </a:r>
          </a:p>
          <a:p>
            <a:pPr lvl="1" eaLnBrk="1" hangingPunct="1"/>
            <a:endParaRPr lang="en-US" sz="2000" dirty="0"/>
          </a:p>
          <a:p>
            <a:pPr eaLnBrk="1" hangingPunct="1"/>
            <a:r>
              <a:rPr lang="en-US" sz="2400" b="1" dirty="0"/>
              <a:t>Efficient Markets</a:t>
            </a:r>
          </a:p>
          <a:p>
            <a:pPr lvl="1" eaLnBrk="1" hangingPunct="1"/>
            <a:r>
              <a:rPr lang="en-US" sz="2000" dirty="0"/>
              <a:t>Market sets prices using </a:t>
            </a:r>
            <a:r>
              <a:rPr lang="en-US" sz="2000" i="1" dirty="0"/>
              <a:t>all</a:t>
            </a:r>
            <a:r>
              <a:rPr lang="en-US" sz="2000" dirty="0"/>
              <a:t> available information (future CFs, </a:t>
            </a:r>
            <a:r>
              <a:rPr lang="en-US" sz="2000" dirty="0" err="1"/>
              <a:t>covariances</a:t>
            </a:r>
            <a:r>
              <a:rPr lang="en-US" sz="2000" dirty="0"/>
              <a:t>, liquidity)</a:t>
            </a:r>
          </a:p>
          <a:p>
            <a:pPr lvl="2" eaLnBrk="1" hangingPunct="1"/>
            <a:r>
              <a:rPr lang="en-US" sz="2000" dirty="0"/>
              <a:t>Does it matter if different investors have different information, </a:t>
            </a:r>
            <a:r>
              <a:rPr lang="en-US" sz="2000" i="1" dirty="0"/>
              <a:t>e.g</a:t>
            </a:r>
            <a:r>
              <a:rPr lang="en-US" sz="2000" dirty="0"/>
              <a:t>., insiders?</a:t>
            </a:r>
          </a:p>
          <a:p>
            <a:pPr lvl="1" eaLnBrk="1" hangingPunct="1"/>
            <a:r>
              <a:rPr lang="en-US" sz="2000" dirty="0"/>
              <a:t>Asset Pricing Model for E(r):  CAPM? A factor model, such as </a:t>
            </a:r>
            <a:r>
              <a:rPr lang="en-US" sz="2000" dirty="0" err="1"/>
              <a:t>Fama</a:t>
            </a:r>
            <a:r>
              <a:rPr lang="en-US" sz="2000" dirty="0"/>
              <a:t>-French?</a:t>
            </a:r>
          </a:p>
          <a:p>
            <a:pPr lvl="2" eaLnBrk="1" hangingPunct="1"/>
            <a:r>
              <a:rPr lang="en-US" sz="2000" dirty="0"/>
              <a:t>If true E(r) is different from CAPM, is CAPM wrong or market inefficient?</a:t>
            </a:r>
          </a:p>
          <a:p>
            <a:pPr lvl="1" eaLnBrk="1" hangingPunct="1"/>
            <a:r>
              <a:rPr lang="en-US" sz="2000" dirty="0"/>
              <a:t>Long-term vs. short-term efficiency</a:t>
            </a:r>
          </a:p>
          <a:p>
            <a:pPr marL="171450" lvl="1" indent="0" eaLnBrk="1" hangingPunct="1">
              <a:buNone/>
            </a:pPr>
            <a:endParaRPr lang="en-US" sz="2000" dirty="0"/>
          </a:p>
          <a:p>
            <a:pPr eaLnBrk="1" hangingPunct="1"/>
            <a:r>
              <a:rPr lang="en-US" sz="2400" b="1" dirty="0"/>
              <a:t>Imperfect, efficient markets</a:t>
            </a:r>
          </a:p>
          <a:p>
            <a:pPr eaLnBrk="1" hangingPunct="1"/>
            <a:endParaRPr lang="en-US" sz="2000" dirty="0"/>
          </a:p>
        </p:txBody>
      </p:sp>
      <p:sp>
        <p:nvSpPr>
          <p:cNvPr id="16387" name="Rectangle 2"/>
          <p:cNvSpPr>
            <a:spLocks noGrp="1" noChangeArrowheads="1"/>
          </p:cNvSpPr>
          <p:nvPr>
            <p:ph type="title"/>
          </p:nvPr>
        </p:nvSpPr>
        <p:spPr/>
        <p:txBody>
          <a:bodyPr/>
          <a:lstStyle/>
          <a:p>
            <a:pPr eaLnBrk="1" hangingPunct="1"/>
            <a:r>
              <a:rPr lang="en-US" b="1" dirty="0"/>
              <a:t>Perfect Markets and Efficient Markets</a:t>
            </a:r>
          </a:p>
        </p:txBody>
      </p:sp>
      <p:sp>
        <p:nvSpPr>
          <p:cNvPr id="16386" name="Slide Number Placeholder 4"/>
          <p:cNvSpPr>
            <a:spLocks noGrp="1"/>
          </p:cNvSpPr>
          <p:nvPr>
            <p:ph type="sldNum" sz="quarter" idx="10"/>
          </p:nvPr>
        </p:nvSpPr>
        <p:spPr>
          <a:noFill/>
        </p:spPr>
        <p:txBody>
          <a:bodyPr/>
          <a:lstStyle/>
          <a:p>
            <a:fld id="{025DD701-1449-490D-A4FE-C1C94F9FF2D1}" type="slidenum">
              <a:rPr lang="en-US"/>
              <a:pPr/>
              <a:t>2</a:t>
            </a:fld>
            <a:endParaRPr lang="en-US" dirty="0"/>
          </a:p>
        </p:txBody>
      </p:sp>
      <p:sp>
        <p:nvSpPr>
          <p:cNvPr id="16385" name="Footer Placeholder 3"/>
          <p:cNvSpPr>
            <a:spLocks noGrp="1"/>
          </p:cNvSpPr>
          <p:nvPr>
            <p:ph type="ftr" sz="quarter" idx="11"/>
          </p:nvPr>
        </p:nvSpPr>
        <p:spPr>
          <a:noFill/>
        </p:spPr>
        <p:txBody>
          <a:bodyPr/>
          <a:lstStyle/>
          <a:p>
            <a:r>
              <a:rPr lang="en-US" dirty="0">
                <a:ea typeface="ＭＳ Ｐゴシック" charset="-128"/>
              </a:rPr>
              <a:t>Market Efficiency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9">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9">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9">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9">
                                            <p:txEl>
                                              <p:pRg st="8" end="8"/>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638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42BED-0366-61B4-B021-2C784A775D25}"/>
              </a:ext>
            </a:extLst>
          </p:cNvPr>
          <p:cNvSpPr>
            <a:spLocks noGrp="1"/>
          </p:cNvSpPr>
          <p:nvPr>
            <p:ph type="title"/>
          </p:nvPr>
        </p:nvSpPr>
        <p:spPr/>
        <p:txBody>
          <a:bodyPr/>
          <a:lstStyle/>
          <a:p>
            <a:r>
              <a:rPr lang="en-US" dirty="0"/>
              <a:t>SP500 Daily Returns (t, t+1): 2000-2025 (Oct)</a:t>
            </a:r>
          </a:p>
        </p:txBody>
      </p:sp>
      <p:sp>
        <p:nvSpPr>
          <p:cNvPr id="4" name="Slide Number Placeholder 3">
            <a:extLst>
              <a:ext uri="{FF2B5EF4-FFF2-40B4-BE49-F238E27FC236}">
                <a16:creationId xmlns:a16="http://schemas.microsoft.com/office/drawing/2014/main" id="{FB0C5F8B-A23D-2B4D-2DBB-05AEDA7CF3B4}"/>
              </a:ext>
            </a:extLst>
          </p:cNvPr>
          <p:cNvSpPr>
            <a:spLocks noGrp="1"/>
          </p:cNvSpPr>
          <p:nvPr>
            <p:ph type="sldNum" sz="quarter" idx="10"/>
          </p:nvPr>
        </p:nvSpPr>
        <p:spPr/>
        <p:txBody>
          <a:bodyPr/>
          <a:lstStyle/>
          <a:p>
            <a:fld id="{7B3E355C-57B9-BC4B-95D8-406A1F834537}" type="slidenum">
              <a:rPr lang="en-US" altLang="en-US" smtClean="0"/>
              <a:pPr/>
              <a:t>20</a:t>
            </a:fld>
            <a:endParaRPr lang="en-US" altLang="en-US" dirty="0"/>
          </a:p>
        </p:txBody>
      </p:sp>
      <p:sp>
        <p:nvSpPr>
          <p:cNvPr id="5" name="Footer Placeholder 4">
            <a:extLst>
              <a:ext uri="{FF2B5EF4-FFF2-40B4-BE49-F238E27FC236}">
                <a16:creationId xmlns:a16="http://schemas.microsoft.com/office/drawing/2014/main" id="{D9F1EF0C-8E60-2071-BA45-AA1AECD2F588}"/>
              </a:ext>
            </a:extLst>
          </p:cNvPr>
          <p:cNvSpPr>
            <a:spLocks noGrp="1"/>
          </p:cNvSpPr>
          <p:nvPr>
            <p:ph type="ftr" sz="quarter" idx="11"/>
          </p:nvPr>
        </p:nvSpPr>
        <p:spPr/>
        <p:txBody>
          <a:bodyPr/>
          <a:lstStyle/>
          <a:p>
            <a:pPr>
              <a:defRPr/>
            </a:pPr>
            <a:r>
              <a:rPr lang="en-US"/>
              <a:t>Market Efficiency</a:t>
            </a:r>
            <a:endParaRPr lang="en-US" dirty="0"/>
          </a:p>
        </p:txBody>
      </p:sp>
      <p:pic>
        <p:nvPicPr>
          <p:cNvPr id="2" name="Picture 1">
            <a:extLst>
              <a:ext uri="{FF2B5EF4-FFF2-40B4-BE49-F238E27FC236}">
                <a16:creationId xmlns:a16="http://schemas.microsoft.com/office/drawing/2014/main" id="{311B46CB-9472-50B0-26BE-404BBED50857}"/>
              </a:ext>
            </a:extLst>
          </p:cNvPr>
          <p:cNvPicPr>
            <a:picLocks noChangeAspect="1"/>
          </p:cNvPicPr>
          <p:nvPr/>
        </p:nvPicPr>
        <p:blipFill>
          <a:blip r:embed="rId2"/>
          <a:stretch>
            <a:fillRect/>
          </a:stretch>
        </p:blipFill>
        <p:spPr>
          <a:xfrm>
            <a:off x="384048" y="685800"/>
            <a:ext cx="8458200" cy="5410200"/>
          </a:xfrm>
          <a:prstGeom prst="rect">
            <a:avLst/>
          </a:prstGeom>
        </p:spPr>
      </p:pic>
      <p:sp>
        <p:nvSpPr>
          <p:cNvPr id="8" name="TextBox 7">
            <a:extLst>
              <a:ext uri="{FF2B5EF4-FFF2-40B4-BE49-F238E27FC236}">
                <a16:creationId xmlns:a16="http://schemas.microsoft.com/office/drawing/2014/main" id="{2AB02F2B-F575-22BA-2EC6-21A870FD4EAA}"/>
              </a:ext>
            </a:extLst>
          </p:cNvPr>
          <p:cNvSpPr txBox="1"/>
          <p:nvPr/>
        </p:nvSpPr>
        <p:spPr>
          <a:xfrm>
            <a:off x="6032500" y="990600"/>
            <a:ext cx="1597152" cy="261610"/>
          </a:xfrm>
          <a:prstGeom prst="rect">
            <a:avLst/>
          </a:prstGeom>
          <a:noFill/>
        </p:spPr>
        <p:txBody>
          <a:bodyPr wrap="square" rtlCol="0">
            <a:spAutoFit/>
          </a:bodyPr>
          <a:lstStyle/>
          <a:p>
            <a:r>
              <a:rPr lang="en-US" sz="1100" dirty="0"/>
              <a:t>Correlation = -0.101</a:t>
            </a:r>
          </a:p>
        </p:txBody>
      </p:sp>
    </p:spTree>
    <p:extLst>
      <p:ext uri="{BB962C8B-B14F-4D97-AF65-F5344CB8AC3E}">
        <p14:creationId xmlns:p14="http://schemas.microsoft.com/office/powerpoint/2010/main" val="3570405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3ADB61-A4BE-D940-8D2D-FE00B0F37BBA}"/>
              </a:ext>
            </a:extLst>
          </p:cNvPr>
          <p:cNvSpPr>
            <a:spLocks noGrp="1"/>
          </p:cNvSpPr>
          <p:nvPr>
            <p:ph type="title"/>
          </p:nvPr>
        </p:nvSpPr>
        <p:spPr/>
        <p:txBody>
          <a:bodyPr/>
          <a:lstStyle/>
          <a:p>
            <a:r>
              <a:rPr lang="en-US" dirty="0"/>
              <a:t>S&amp;P 500 Daily Historical Changes (%): 2025</a:t>
            </a:r>
          </a:p>
        </p:txBody>
      </p:sp>
      <p:sp>
        <p:nvSpPr>
          <p:cNvPr id="4" name="Slide Number Placeholder 3">
            <a:extLst>
              <a:ext uri="{FF2B5EF4-FFF2-40B4-BE49-F238E27FC236}">
                <a16:creationId xmlns:a16="http://schemas.microsoft.com/office/drawing/2014/main" id="{F1EC1A3C-9211-8348-BA6A-75DE96962BD6}"/>
              </a:ext>
            </a:extLst>
          </p:cNvPr>
          <p:cNvSpPr>
            <a:spLocks noGrp="1"/>
          </p:cNvSpPr>
          <p:nvPr>
            <p:ph type="sldNum" sz="quarter" idx="10"/>
          </p:nvPr>
        </p:nvSpPr>
        <p:spPr/>
        <p:txBody>
          <a:bodyPr/>
          <a:lstStyle/>
          <a:p>
            <a:fld id="{7B3E355C-57B9-BC4B-95D8-406A1F834537}" type="slidenum">
              <a:rPr lang="en-US" altLang="en-US" smtClean="0"/>
              <a:pPr/>
              <a:t>21</a:t>
            </a:fld>
            <a:endParaRPr lang="en-US" altLang="en-US" dirty="0"/>
          </a:p>
        </p:txBody>
      </p:sp>
      <p:sp>
        <p:nvSpPr>
          <p:cNvPr id="5" name="Footer Placeholder 4">
            <a:extLst>
              <a:ext uri="{FF2B5EF4-FFF2-40B4-BE49-F238E27FC236}">
                <a16:creationId xmlns:a16="http://schemas.microsoft.com/office/drawing/2014/main" id="{41BA79A5-11F1-9841-B614-25C253C93E3D}"/>
              </a:ext>
            </a:extLst>
          </p:cNvPr>
          <p:cNvSpPr>
            <a:spLocks noGrp="1"/>
          </p:cNvSpPr>
          <p:nvPr>
            <p:ph type="ftr" sz="quarter" idx="11"/>
          </p:nvPr>
        </p:nvSpPr>
        <p:spPr/>
        <p:txBody>
          <a:bodyPr/>
          <a:lstStyle/>
          <a:p>
            <a:pPr>
              <a:defRPr/>
            </a:pPr>
            <a:r>
              <a:rPr lang="en-US"/>
              <a:t>Market Efficiency</a:t>
            </a:r>
            <a:endParaRPr lang="en-US" dirty="0"/>
          </a:p>
        </p:txBody>
      </p:sp>
      <p:pic>
        <p:nvPicPr>
          <p:cNvPr id="9" name="Content Placeholder 8" descr="A graph of a graph&#10;&#10;AI-generated content may be incorrect.">
            <a:extLst>
              <a:ext uri="{FF2B5EF4-FFF2-40B4-BE49-F238E27FC236}">
                <a16:creationId xmlns:a16="http://schemas.microsoft.com/office/drawing/2014/main" id="{98A7754D-9A70-29DD-6172-298547DABC84}"/>
              </a:ext>
            </a:extLst>
          </p:cNvPr>
          <p:cNvPicPr>
            <a:picLocks noGrp="1" noChangeAspect="1"/>
          </p:cNvPicPr>
          <p:nvPr>
            <p:ph idx="1"/>
          </p:nvPr>
        </p:nvPicPr>
        <p:blipFill>
          <a:blip r:embed="rId2"/>
          <a:stretch>
            <a:fillRect/>
          </a:stretch>
        </p:blipFill>
        <p:spPr>
          <a:xfrm>
            <a:off x="384049" y="609600"/>
            <a:ext cx="8378952" cy="5861506"/>
          </a:xfrm>
        </p:spPr>
      </p:pic>
    </p:spTree>
    <p:extLst>
      <p:ext uri="{BB962C8B-B14F-4D97-AF65-F5344CB8AC3E}">
        <p14:creationId xmlns:p14="http://schemas.microsoft.com/office/powerpoint/2010/main" val="229034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3"/>
          <p:cNvSpPr>
            <a:spLocks noGrp="1" noChangeArrowheads="1"/>
          </p:cNvSpPr>
          <p:nvPr>
            <p:ph idx="1"/>
          </p:nvPr>
        </p:nvSpPr>
        <p:spPr/>
        <p:txBody>
          <a:bodyPr/>
          <a:lstStyle/>
          <a:p>
            <a:pPr eaLnBrk="1" hangingPunct="1"/>
            <a:endParaRPr lang="en-US">
              <a:solidFill>
                <a:srgbClr val="010004"/>
              </a:solidFill>
              <a:ea typeface="ＭＳ Ｐゴシック" charset="0"/>
              <a:cs typeface="ＭＳ Ｐゴシック" charset="0"/>
            </a:endParaRPr>
          </a:p>
          <a:p>
            <a:pPr lvl="1" eaLnBrk="1" hangingPunct="1"/>
            <a:endParaRPr lang="en-US">
              <a:ea typeface="ＭＳ Ｐゴシック" charset="0"/>
            </a:endParaRPr>
          </a:p>
          <a:p>
            <a:pPr eaLnBrk="1" hangingPunct="1"/>
            <a:endParaRPr lang="en-US">
              <a:ea typeface="ＭＳ Ｐゴシック" charset="0"/>
              <a:cs typeface="ＭＳ Ｐゴシック" charset="0"/>
            </a:endParaRPr>
          </a:p>
          <a:p>
            <a:pPr eaLnBrk="1" hangingPunct="1">
              <a:buFontTx/>
              <a:buNone/>
            </a:pPr>
            <a:endParaRPr lang="en-US">
              <a:ea typeface="ＭＳ Ｐゴシック" charset="0"/>
              <a:cs typeface="ＭＳ Ｐゴシック" charset="0"/>
            </a:endParaRPr>
          </a:p>
          <a:p>
            <a:pPr eaLnBrk="1" hangingPunct="1">
              <a:buFontTx/>
              <a:buNone/>
            </a:pPr>
            <a:endParaRPr lang="en-US">
              <a:ea typeface="ＭＳ Ｐゴシック" charset="0"/>
              <a:cs typeface="ＭＳ Ｐゴシック" charset="0"/>
            </a:endParaRPr>
          </a:p>
        </p:txBody>
      </p:sp>
      <p:sp>
        <p:nvSpPr>
          <p:cNvPr id="71684" name="Rectangle 2"/>
          <p:cNvSpPr>
            <a:spLocks noGrp="1" noChangeArrowheads="1"/>
          </p:cNvSpPr>
          <p:nvPr>
            <p:ph type="title"/>
          </p:nvPr>
        </p:nvSpPr>
        <p:spPr/>
        <p:txBody>
          <a:bodyPr/>
          <a:lstStyle/>
          <a:p>
            <a:pPr eaLnBrk="1" hangingPunct="1"/>
            <a:r>
              <a:rPr lang="en-US" b="1" dirty="0">
                <a:solidFill>
                  <a:srgbClr val="010004"/>
                </a:solidFill>
                <a:ea typeface="ＭＳ Ｐゴシック" charset="0"/>
                <a:cs typeface="ＭＳ Ｐゴシック" charset="0"/>
              </a:rPr>
              <a:t>Market Inefficiencies: </a:t>
            </a:r>
            <a:r>
              <a:rPr lang="en-US" b="1" dirty="0" err="1">
                <a:solidFill>
                  <a:srgbClr val="010004"/>
                </a:solidFill>
                <a:ea typeface="ＭＳ Ｐゴシック" charset="0"/>
                <a:cs typeface="ＭＳ Ｐゴシック" charset="0"/>
              </a:rPr>
              <a:t>Fama</a:t>
            </a:r>
            <a:r>
              <a:rPr lang="en-US" b="1" dirty="0">
                <a:solidFill>
                  <a:srgbClr val="010004"/>
                </a:solidFill>
                <a:ea typeface="ＭＳ Ｐゴシック" charset="0"/>
                <a:cs typeface="ＭＳ Ｐゴシック" charset="0"/>
              </a:rPr>
              <a:t> and French</a:t>
            </a:r>
            <a:endParaRPr lang="en-US" dirty="0">
              <a:ea typeface="ＭＳ Ｐゴシック" charset="0"/>
              <a:cs typeface="ＭＳ Ｐゴシック" charset="0"/>
            </a:endParaRPr>
          </a:p>
        </p:txBody>
      </p:sp>
      <p:sp>
        <p:nvSpPr>
          <p:cNvPr id="58" name="Footer Placeholder 3"/>
          <p:cNvSpPr>
            <a:spLocks noGrp="1"/>
          </p:cNvSpPr>
          <p:nvPr>
            <p:ph type="ftr" sz="quarter" idx="11"/>
          </p:nvPr>
        </p:nvSpPr>
        <p:spPr/>
        <p:txBody>
          <a:bodyPr/>
          <a:lstStyle/>
          <a:p>
            <a:r>
              <a:rPr lang="en-US"/>
              <a:t>CAPM</a:t>
            </a:r>
          </a:p>
        </p:txBody>
      </p:sp>
      <p:graphicFrame>
        <p:nvGraphicFramePr>
          <p:cNvPr id="432187" name="Group 59"/>
          <p:cNvGraphicFramePr>
            <a:graphicFrameLocks noGrp="1"/>
          </p:cNvGraphicFramePr>
          <p:nvPr>
            <p:extLst>
              <p:ext uri="{D42A27DB-BD31-4B8C-83A1-F6EECF244321}">
                <p14:modId xmlns:p14="http://schemas.microsoft.com/office/powerpoint/2010/main" val="3445980828"/>
              </p:ext>
            </p:extLst>
          </p:nvPr>
        </p:nvGraphicFramePr>
        <p:xfrm>
          <a:off x="384048" y="838200"/>
          <a:ext cx="8458200" cy="4568432"/>
        </p:xfrm>
        <a:graphic>
          <a:graphicData uri="http://schemas.openxmlformats.org/drawingml/2006/table">
            <a:tbl>
              <a:tblPr/>
              <a:tblGrid>
                <a:gridCol w="2114550">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gridCol w="2114550">
                  <a:extLst>
                    <a:ext uri="{9D8B030D-6E8A-4147-A177-3AD203B41FA5}">
                      <a16:colId xmlns:a16="http://schemas.microsoft.com/office/drawing/2014/main" val="20002"/>
                    </a:ext>
                  </a:extLst>
                </a:gridCol>
                <a:gridCol w="2114550">
                  <a:extLst>
                    <a:ext uri="{9D8B030D-6E8A-4147-A177-3AD203B41FA5}">
                      <a16:colId xmlns:a16="http://schemas.microsoft.com/office/drawing/2014/main" val="20003"/>
                    </a:ext>
                  </a:extLst>
                </a:gridCol>
              </a:tblGrid>
              <a:tr h="7757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rgbClr val="010004"/>
                        </a:solidFill>
                        <a:effectLst/>
                        <a:latin typeface="Calibri"/>
                      </a:endParaRP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All Firms (%)</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Low Betas (%)</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High Betas (%)</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All Firms</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10004"/>
                          </a:solidFill>
                          <a:effectLst/>
                          <a:latin typeface="Calibri"/>
                        </a:rPr>
                        <a:t>15</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16.1</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13.7</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Small Cap</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18.2</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20.5</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17</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Large Cap</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10.7</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12.1</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6.7</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dirty="0">
                        <a:ln>
                          <a:noFill/>
                        </a:ln>
                        <a:solidFill>
                          <a:srgbClr val="010004"/>
                        </a:solidFill>
                        <a:effectLst/>
                        <a:latin typeface="Calibri"/>
                      </a:endParaRP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rgbClr val="010004"/>
                        </a:solidFill>
                        <a:effectLst/>
                        <a:latin typeface="Calibri"/>
                      </a:endParaRP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rgbClr val="010004"/>
                        </a:solidFill>
                        <a:effectLst/>
                        <a:latin typeface="Calibri"/>
                      </a:endParaRP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rgbClr val="010004"/>
                        </a:solidFill>
                        <a:effectLst/>
                        <a:latin typeface="Calibri"/>
                      </a:endParaRP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extLst>
                  <a:ext uri="{0D108BD9-81ED-4DB2-BD59-A6C34878D82A}">
                    <a16:rowId xmlns:a16="http://schemas.microsoft.com/office/drawing/2014/main" val="10004"/>
                  </a:ext>
                </a:extLst>
              </a:tr>
              <a:tr h="7757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a:ln>
                          <a:noFill/>
                        </a:ln>
                        <a:solidFill>
                          <a:srgbClr val="010004"/>
                        </a:solidFill>
                        <a:effectLst/>
                        <a:latin typeface="Calibri"/>
                      </a:endParaRP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All Firms</a:t>
                      </a:r>
                    </a:p>
                  </a:txBody>
                  <a:tcPr marL="68580" marR="68580" marT="34292" marB="34292"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High ME/BE</a:t>
                      </a:r>
                    </a:p>
                  </a:txBody>
                  <a:tcPr marL="68580" marR="68580" marT="34292" marB="34292"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Low ME/BE</a:t>
                      </a:r>
                    </a:p>
                  </a:txBody>
                  <a:tcPr marL="68580" marR="68580" marT="34292" marB="34292"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All Firms</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14.8</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7.7</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19.6</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Small Cap</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17.6</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8.4</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23</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Large Cap</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10.7</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11.2</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10004"/>
                          </a:solidFill>
                          <a:effectLst/>
                          <a:latin typeface="Calibri"/>
                        </a:rPr>
                        <a:t>14.2</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8"/>
                  </a:ext>
                </a:extLst>
              </a:tr>
            </a:tbl>
          </a:graphicData>
        </a:graphic>
      </p:graphicFrame>
      <p:sp>
        <p:nvSpPr>
          <p:cNvPr id="71738" name="Text Box 56"/>
          <p:cNvSpPr txBox="1">
            <a:spLocks noChangeArrowheads="1"/>
          </p:cNvSpPr>
          <p:nvPr/>
        </p:nvSpPr>
        <p:spPr bwMode="auto">
          <a:xfrm>
            <a:off x="3386175" y="5645216"/>
            <a:ext cx="2257349"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spcBef>
                <a:spcPct val="50000"/>
              </a:spcBef>
            </a:pPr>
            <a:r>
              <a:rPr lang="en-US" sz="900" dirty="0" err="1">
                <a:solidFill>
                  <a:srgbClr val="010004"/>
                </a:solidFill>
                <a:latin typeface="+mn-lt"/>
              </a:rPr>
              <a:t>Fama</a:t>
            </a:r>
            <a:r>
              <a:rPr lang="en-US" sz="900" dirty="0">
                <a:solidFill>
                  <a:srgbClr val="010004"/>
                </a:solidFill>
                <a:latin typeface="+mn-lt"/>
              </a:rPr>
              <a:t> and French (1992).  Data from </a:t>
            </a:r>
            <a:r>
              <a:rPr lang="fr-FR" altLang="ja-JP" sz="900" dirty="0">
                <a:solidFill>
                  <a:srgbClr val="010004"/>
                </a:solidFill>
                <a:latin typeface="+mn-lt"/>
              </a:rPr>
              <a:t>’</a:t>
            </a:r>
            <a:r>
              <a:rPr lang="en-US" altLang="ja-JP" sz="900" dirty="0">
                <a:solidFill>
                  <a:srgbClr val="010004"/>
                </a:solidFill>
                <a:latin typeface="+mn-lt"/>
              </a:rPr>
              <a:t>63-’90</a:t>
            </a:r>
            <a:endParaRPr lang="en-US" sz="900" dirty="0">
              <a:latin typeface="+mn-lt"/>
            </a:endParaRPr>
          </a:p>
        </p:txBody>
      </p:sp>
      <p:sp>
        <p:nvSpPr>
          <p:cNvPr id="71739" name="Oval 58"/>
          <p:cNvSpPr>
            <a:spLocks noChangeArrowheads="1"/>
          </p:cNvSpPr>
          <p:nvPr/>
        </p:nvSpPr>
        <p:spPr bwMode="auto">
          <a:xfrm>
            <a:off x="7467600" y="4572000"/>
            <a:ext cx="685800" cy="400050"/>
          </a:xfrm>
          <a:prstGeom prst="ellipse">
            <a:avLst/>
          </a:prstGeom>
          <a:solidFill>
            <a:srgbClr val="2EE4F7">
              <a:alpha val="27058"/>
            </a:srgbClr>
          </a:solidFill>
          <a:ln w="38100">
            <a:solidFill>
              <a:schemeClr val="tx2"/>
            </a:solidFill>
            <a:round/>
            <a:headEnd/>
            <a:tailEnd/>
          </a:ln>
        </p:spPr>
        <p:txBody>
          <a:bodyPr wrap="none" anchor="ctr"/>
          <a:lstStyle/>
          <a:p>
            <a:endParaRPr lang="en-US"/>
          </a:p>
        </p:txBody>
      </p:sp>
      <p:sp>
        <p:nvSpPr>
          <p:cNvPr id="2" name="Slide Number Placeholder 1"/>
          <p:cNvSpPr>
            <a:spLocks noGrp="1"/>
          </p:cNvSpPr>
          <p:nvPr>
            <p:ph type="sldNum" sz="quarter" idx="10"/>
          </p:nvPr>
        </p:nvSpPr>
        <p:spPr/>
        <p:txBody>
          <a:bodyPr/>
          <a:lstStyle/>
          <a:p>
            <a:fld id="{7B3E355C-57B9-BC4B-95D8-406A1F834537}" type="slidenum">
              <a:rPr lang="en-US" altLang="en-US" smtClean="0"/>
              <a:pPr/>
              <a:t>22</a:t>
            </a:fld>
            <a:endParaRPr lang="en-US"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6" name="Object 2"/>
          <p:cNvGraphicFramePr>
            <a:graphicFrameLocks noGrp="1" noChangeAspect="1"/>
          </p:cNvGraphicFramePr>
          <p:nvPr>
            <p:ph idx="1"/>
            <p:extLst>
              <p:ext uri="{D42A27DB-BD31-4B8C-83A1-F6EECF244321}">
                <p14:modId xmlns:p14="http://schemas.microsoft.com/office/powerpoint/2010/main" val="3203691522"/>
              </p:ext>
            </p:extLst>
          </p:nvPr>
        </p:nvGraphicFramePr>
        <p:xfrm>
          <a:off x="384048" y="838200"/>
          <a:ext cx="8458200" cy="4624512"/>
        </p:xfrm>
        <a:graphic>
          <a:graphicData uri="http://schemas.openxmlformats.org/presentationml/2006/ole">
            <mc:AlternateContent xmlns:mc="http://schemas.openxmlformats.org/markup-compatibility/2006">
              <mc:Choice xmlns:v="urn:schemas-microsoft-com:vml" Requires="v">
                <p:oleObj name="Chart" r:id="rId3" imgW="6096000" imgH="4064000" progId="MSGraph.Chart.8">
                  <p:embed followColorScheme="full"/>
                </p:oleObj>
              </mc:Choice>
              <mc:Fallback>
                <p:oleObj name="Chart" r:id="rId3" imgW="6096000" imgH="4064000" progId="MSGraph.Chart.8">
                  <p:embed followColorScheme="full"/>
                  <p:pic>
                    <p:nvPicPr>
                      <p:cNvPr id="6758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48" y="838200"/>
                        <a:ext cx="8458200" cy="46245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7589" name="Rectangle 2"/>
          <p:cNvSpPr>
            <a:spLocks noGrp="1" noChangeArrowheads="1"/>
          </p:cNvSpPr>
          <p:nvPr>
            <p:ph type="title"/>
          </p:nvPr>
        </p:nvSpPr>
        <p:spPr/>
        <p:txBody>
          <a:bodyPr/>
          <a:lstStyle/>
          <a:p>
            <a:pPr eaLnBrk="1" hangingPunct="1"/>
            <a:r>
              <a:rPr lang="en-US" b="1" dirty="0">
                <a:solidFill>
                  <a:srgbClr val="010004"/>
                </a:solidFill>
                <a:ea typeface="ＭＳ Ｐゴシック" charset="0"/>
                <a:cs typeface="ＭＳ Ｐゴシック" charset="0"/>
              </a:rPr>
              <a:t>Market Inefficiencies: </a:t>
            </a:r>
            <a:r>
              <a:rPr lang="en-US" b="1" dirty="0" err="1">
                <a:solidFill>
                  <a:srgbClr val="010004"/>
                </a:solidFill>
                <a:ea typeface="ＭＳ Ｐゴシック" charset="0"/>
                <a:cs typeface="ＭＳ Ｐゴシック" charset="0"/>
              </a:rPr>
              <a:t>Fama</a:t>
            </a:r>
            <a:r>
              <a:rPr lang="en-US" b="1" dirty="0">
                <a:solidFill>
                  <a:srgbClr val="010004"/>
                </a:solidFill>
                <a:ea typeface="ＭＳ Ｐゴシック" charset="0"/>
                <a:cs typeface="ＭＳ Ｐゴシック" charset="0"/>
              </a:rPr>
              <a:t> and French</a:t>
            </a:r>
            <a:endParaRPr lang="en-US" dirty="0">
              <a:ea typeface="ＭＳ Ｐゴシック" charset="0"/>
              <a:cs typeface="ＭＳ Ｐゴシック" charset="0"/>
            </a:endParaRPr>
          </a:p>
        </p:txBody>
      </p:sp>
      <p:sp>
        <p:nvSpPr>
          <p:cNvPr id="10" name="Footer Placeholder 3"/>
          <p:cNvSpPr>
            <a:spLocks noGrp="1"/>
          </p:cNvSpPr>
          <p:nvPr>
            <p:ph type="ftr" sz="quarter" idx="11"/>
          </p:nvPr>
        </p:nvSpPr>
        <p:spPr/>
        <p:txBody>
          <a:bodyPr/>
          <a:lstStyle/>
          <a:p>
            <a:r>
              <a:rPr lang="en-US"/>
              <a:t>CAPM</a:t>
            </a:r>
          </a:p>
        </p:txBody>
      </p:sp>
      <p:sp>
        <p:nvSpPr>
          <p:cNvPr id="67590" name="Text Box 4"/>
          <p:cNvSpPr txBox="1">
            <a:spLocks noChangeArrowheads="1"/>
          </p:cNvSpPr>
          <p:nvPr/>
        </p:nvSpPr>
        <p:spPr bwMode="auto">
          <a:xfrm>
            <a:off x="2344884" y="629484"/>
            <a:ext cx="389940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u="sng" dirty="0">
                <a:solidFill>
                  <a:srgbClr val="010004"/>
                </a:solidFill>
                <a:latin typeface="Times New Roman" charset="0"/>
              </a:rPr>
              <a:t>Company Size versus Average Return</a:t>
            </a:r>
          </a:p>
        </p:txBody>
      </p:sp>
      <p:sp>
        <p:nvSpPr>
          <p:cNvPr id="67591" name="Text Box 5"/>
          <p:cNvSpPr txBox="1">
            <a:spLocks noChangeArrowheads="1"/>
          </p:cNvSpPr>
          <p:nvPr/>
        </p:nvSpPr>
        <p:spPr bwMode="auto">
          <a:xfrm rot="16200000">
            <a:off x="-153543" y="2965790"/>
            <a:ext cx="127992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Return</a:t>
            </a:r>
          </a:p>
        </p:txBody>
      </p:sp>
      <p:sp>
        <p:nvSpPr>
          <p:cNvPr id="67592" name="Text Box 6"/>
          <p:cNvSpPr txBox="1">
            <a:spLocks noChangeArrowheads="1"/>
          </p:cNvSpPr>
          <p:nvPr/>
        </p:nvSpPr>
        <p:spPr bwMode="auto">
          <a:xfrm>
            <a:off x="3771139" y="5486762"/>
            <a:ext cx="160172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Company Size</a:t>
            </a:r>
            <a:endParaRPr lang="en-US" sz="1800" dirty="0">
              <a:latin typeface="Times New Roman" charset="0"/>
            </a:endParaRPr>
          </a:p>
        </p:txBody>
      </p:sp>
      <p:sp>
        <p:nvSpPr>
          <p:cNvPr id="67593" name="Text Box 7"/>
          <p:cNvSpPr txBox="1">
            <a:spLocks noChangeArrowheads="1"/>
          </p:cNvSpPr>
          <p:nvPr/>
        </p:nvSpPr>
        <p:spPr bwMode="auto">
          <a:xfrm>
            <a:off x="1300188" y="5503361"/>
            <a:ext cx="101822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Smallest</a:t>
            </a:r>
            <a:endParaRPr lang="en-US" sz="1800" dirty="0">
              <a:latin typeface="Times New Roman" charset="0"/>
            </a:endParaRPr>
          </a:p>
        </p:txBody>
      </p:sp>
      <p:sp>
        <p:nvSpPr>
          <p:cNvPr id="67594" name="Text Box 8"/>
          <p:cNvSpPr txBox="1">
            <a:spLocks noChangeArrowheads="1"/>
          </p:cNvSpPr>
          <p:nvPr/>
        </p:nvSpPr>
        <p:spPr bwMode="auto">
          <a:xfrm>
            <a:off x="7315200" y="5516535"/>
            <a:ext cx="94128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Largest</a:t>
            </a:r>
            <a:endParaRPr lang="en-US" sz="1800" dirty="0">
              <a:latin typeface="Times New Roman" charset="0"/>
            </a:endParaRPr>
          </a:p>
        </p:txBody>
      </p:sp>
      <p:sp>
        <p:nvSpPr>
          <p:cNvPr id="67595" name="Rectangle 9"/>
          <p:cNvSpPr>
            <a:spLocks noChangeArrowheads="1"/>
          </p:cNvSpPr>
          <p:nvPr/>
        </p:nvSpPr>
        <p:spPr bwMode="auto">
          <a:xfrm>
            <a:off x="3784473" y="5462088"/>
            <a:ext cx="1657350" cy="40005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 name="Slide Number Placeholder 1"/>
          <p:cNvSpPr>
            <a:spLocks noGrp="1"/>
          </p:cNvSpPr>
          <p:nvPr>
            <p:ph type="sldNum" sz="quarter" idx="10"/>
          </p:nvPr>
        </p:nvSpPr>
        <p:spPr/>
        <p:txBody>
          <a:bodyPr/>
          <a:lstStyle/>
          <a:p>
            <a:fld id="{7B3E355C-57B9-BC4B-95D8-406A1F834537}" type="slidenum">
              <a:rPr lang="en-US" altLang="en-US" smtClean="0"/>
              <a:pPr/>
              <a:t>23</a:t>
            </a:fld>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4" name="Object 2"/>
          <p:cNvGraphicFramePr>
            <a:graphicFrameLocks noGrp="1" noChangeAspect="1"/>
          </p:cNvGraphicFramePr>
          <p:nvPr>
            <p:ph idx="1"/>
            <p:extLst>
              <p:ext uri="{D42A27DB-BD31-4B8C-83A1-F6EECF244321}">
                <p14:modId xmlns:p14="http://schemas.microsoft.com/office/powerpoint/2010/main" val="449185010"/>
              </p:ext>
            </p:extLst>
          </p:nvPr>
        </p:nvGraphicFramePr>
        <p:xfrm>
          <a:off x="759972" y="940403"/>
          <a:ext cx="7850628" cy="4444952"/>
        </p:xfrm>
        <a:graphic>
          <a:graphicData uri="http://schemas.openxmlformats.org/presentationml/2006/ole">
            <mc:AlternateContent xmlns:mc="http://schemas.openxmlformats.org/markup-compatibility/2006">
              <mc:Choice xmlns:v="urn:schemas-microsoft-com:vml" Requires="v">
                <p:oleObj name="Chart" r:id="rId3" imgW="24380952" imgH="16253968" progId="MSGraph.Chart.8">
                  <p:embed followColorScheme="full"/>
                </p:oleObj>
              </mc:Choice>
              <mc:Fallback>
                <p:oleObj name="Chart" r:id="rId3" imgW="24380952" imgH="16253968" progId="MSGraph.Chart.8">
                  <p:embed followColorScheme="full"/>
                  <p:pic>
                    <p:nvPicPr>
                      <p:cNvPr id="6963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72" y="940403"/>
                        <a:ext cx="7850628" cy="44449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9637" name="Rectangle 2"/>
          <p:cNvSpPr>
            <a:spLocks noGrp="1" noChangeArrowheads="1"/>
          </p:cNvSpPr>
          <p:nvPr>
            <p:ph type="title"/>
          </p:nvPr>
        </p:nvSpPr>
        <p:spPr/>
        <p:txBody>
          <a:bodyPr/>
          <a:lstStyle/>
          <a:p>
            <a:pPr eaLnBrk="1" hangingPunct="1"/>
            <a:r>
              <a:rPr lang="en-US" b="1" dirty="0">
                <a:solidFill>
                  <a:srgbClr val="010004"/>
                </a:solidFill>
                <a:ea typeface="ＭＳ Ｐゴシック" charset="0"/>
                <a:cs typeface="ＭＳ Ｐゴシック" charset="0"/>
              </a:rPr>
              <a:t>Market Inefficiencies: </a:t>
            </a:r>
            <a:r>
              <a:rPr lang="en-US" b="1" dirty="0" err="1">
                <a:solidFill>
                  <a:srgbClr val="010004"/>
                </a:solidFill>
                <a:ea typeface="ＭＳ Ｐゴシック" charset="0"/>
                <a:cs typeface="ＭＳ Ｐゴシック" charset="0"/>
              </a:rPr>
              <a:t>Fama</a:t>
            </a:r>
            <a:r>
              <a:rPr lang="en-US" b="1" dirty="0">
                <a:solidFill>
                  <a:srgbClr val="010004"/>
                </a:solidFill>
                <a:ea typeface="ＭＳ Ｐゴシック" charset="0"/>
                <a:cs typeface="ＭＳ Ｐゴシック" charset="0"/>
              </a:rPr>
              <a:t> and French</a:t>
            </a:r>
            <a:endParaRPr lang="en-US" dirty="0">
              <a:ea typeface="ＭＳ Ｐゴシック" charset="0"/>
              <a:cs typeface="ＭＳ Ｐゴシック" charset="0"/>
            </a:endParaRPr>
          </a:p>
        </p:txBody>
      </p:sp>
      <p:sp>
        <p:nvSpPr>
          <p:cNvPr id="10" name="Footer Placeholder 3"/>
          <p:cNvSpPr>
            <a:spLocks noGrp="1"/>
          </p:cNvSpPr>
          <p:nvPr>
            <p:ph type="ftr" sz="quarter" idx="11"/>
          </p:nvPr>
        </p:nvSpPr>
        <p:spPr/>
        <p:txBody>
          <a:bodyPr/>
          <a:lstStyle/>
          <a:p>
            <a:r>
              <a:rPr lang="en-US"/>
              <a:t>CAPM</a:t>
            </a:r>
          </a:p>
        </p:txBody>
      </p:sp>
      <p:sp>
        <p:nvSpPr>
          <p:cNvPr id="69638" name="Text Box 4"/>
          <p:cNvSpPr txBox="1">
            <a:spLocks noChangeArrowheads="1"/>
          </p:cNvSpPr>
          <p:nvPr/>
        </p:nvSpPr>
        <p:spPr bwMode="auto">
          <a:xfrm>
            <a:off x="2813792" y="679925"/>
            <a:ext cx="381604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u="sng">
                <a:solidFill>
                  <a:srgbClr val="010004"/>
                </a:solidFill>
                <a:latin typeface="Times New Roman" charset="0"/>
              </a:rPr>
              <a:t>Book-Market versus Average Return</a:t>
            </a:r>
          </a:p>
        </p:txBody>
      </p:sp>
      <p:sp>
        <p:nvSpPr>
          <p:cNvPr id="69639" name="Text Box 5"/>
          <p:cNvSpPr txBox="1">
            <a:spLocks noChangeArrowheads="1"/>
          </p:cNvSpPr>
          <p:nvPr/>
        </p:nvSpPr>
        <p:spPr bwMode="auto">
          <a:xfrm rot="16200000">
            <a:off x="-64655" y="2817495"/>
            <a:ext cx="127992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Return</a:t>
            </a:r>
          </a:p>
        </p:txBody>
      </p:sp>
      <p:sp>
        <p:nvSpPr>
          <p:cNvPr id="69640" name="Text Box 6"/>
          <p:cNvSpPr txBox="1">
            <a:spLocks noChangeArrowheads="1"/>
          </p:cNvSpPr>
          <p:nvPr/>
        </p:nvSpPr>
        <p:spPr bwMode="auto">
          <a:xfrm>
            <a:off x="1211120" y="5652611"/>
            <a:ext cx="94128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Highest</a:t>
            </a:r>
          </a:p>
        </p:txBody>
      </p:sp>
      <p:sp>
        <p:nvSpPr>
          <p:cNvPr id="69641" name="Text Box 7"/>
          <p:cNvSpPr txBox="1">
            <a:spLocks noChangeArrowheads="1"/>
          </p:cNvSpPr>
          <p:nvPr/>
        </p:nvSpPr>
        <p:spPr bwMode="auto">
          <a:xfrm>
            <a:off x="7486238" y="5566926"/>
            <a:ext cx="88998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Lowest</a:t>
            </a:r>
          </a:p>
        </p:txBody>
      </p:sp>
      <p:sp>
        <p:nvSpPr>
          <p:cNvPr id="69642" name="Text Box 8"/>
          <p:cNvSpPr txBox="1">
            <a:spLocks noChangeArrowheads="1"/>
          </p:cNvSpPr>
          <p:nvPr/>
        </p:nvSpPr>
        <p:spPr bwMode="auto">
          <a:xfrm>
            <a:off x="3784533" y="5627592"/>
            <a:ext cx="222885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a:spcBef>
                <a:spcPct val="50000"/>
              </a:spcBef>
            </a:pPr>
            <a:r>
              <a:rPr lang="en-US" sz="1800" dirty="0">
                <a:solidFill>
                  <a:srgbClr val="010004"/>
                </a:solidFill>
                <a:latin typeface="Times New Roman" charset="0"/>
              </a:rPr>
              <a:t>Book-Market Ratio</a:t>
            </a:r>
            <a:endParaRPr lang="en-US" sz="1500" dirty="0">
              <a:latin typeface="Times New Roman" charset="0"/>
            </a:endParaRPr>
          </a:p>
        </p:txBody>
      </p:sp>
      <p:sp>
        <p:nvSpPr>
          <p:cNvPr id="69643" name="Rectangle 9"/>
          <p:cNvSpPr>
            <a:spLocks noChangeArrowheads="1"/>
          </p:cNvSpPr>
          <p:nvPr/>
        </p:nvSpPr>
        <p:spPr bwMode="auto">
          <a:xfrm>
            <a:off x="3704895" y="5620492"/>
            <a:ext cx="2228850" cy="40005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 name="Slide Number Placeholder 1"/>
          <p:cNvSpPr>
            <a:spLocks noGrp="1"/>
          </p:cNvSpPr>
          <p:nvPr>
            <p:ph type="sldNum" sz="quarter" idx="10"/>
          </p:nvPr>
        </p:nvSpPr>
        <p:spPr/>
        <p:txBody>
          <a:bodyPr/>
          <a:lstStyle/>
          <a:p>
            <a:fld id="{7B3E355C-57B9-BC4B-95D8-406A1F834537}" type="slidenum">
              <a:rPr lang="en-US" altLang="en-US" smtClean="0"/>
              <a:pPr/>
              <a:t>24</a:t>
            </a:fld>
            <a:endParaRPr lang="en-US"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257175" indent="-257175"/>
            <a:r>
              <a:rPr lang="en-US" sz="2400" dirty="0">
                <a:solidFill>
                  <a:srgbClr val="010004"/>
                </a:solidFill>
                <a:ea typeface="ＭＳ Ｐゴシック" charset="0"/>
                <a:cs typeface="ＭＳ Ｐゴシック" charset="0"/>
              </a:rPr>
              <a:t>FF (1992) found:</a:t>
            </a:r>
          </a:p>
          <a:p>
            <a:pPr marL="557213" lvl="1" indent="-214313"/>
            <a:r>
              <a:rPr lang="en-US" sz="1800" dirty="0">
                <a:solidFill>
                  <a:srgbClr val="010004"/>
                </a:solidFill>
                <a:ea typeface="ＭＳ Ｐゴシック" charset="0"/>
              </a:rPr>
              <a:t>The market capitalization or </a:t>
            </a:r>
            <a:r>
              <a:rPr lang="en-US" sz="1800" b="1" dirty="0">
                <a:solidFill>
                  <a:srgbClr val="010004"/>
                </a:solidFill>
                <a:ea typeface="ＭＳ Ｐゴシック" charset="0"/>
              </a:rPr>
              <a:t>size</a:t>
            </a:r>
            <a:r>
              <a:rPr lang="en-US" sz="1800" dirty="0">
                <a:solidFill>
                  <a:srgbClr val="010004"/>
                </a:solidFill>
                <a:ea typeface="ＭＳ Ｐゴシック" charset="0"/>
              </a:rPr>
              <a:t> of a firm is a predictor of its average historical return (</a:t>
            </a:r>
            <a:r>
              <a:rPr lang="en-US" sz="1800" b="1" dirty="0">
                <a:solidFill>
                  <a:srgbClr val="010004"/>
                </a:solidFill>
                <a:ea typeface="ＭＳ Ｐゴシック" charset="0"/>
              </a:rPr>
              <a:t>SIZE Factor</a:t>
            </a:r>
            <a:r>
              <a:rPr lang="en-US" sz="1800" dirty="0">
                <a:solidFill>
                  <a:srgbClr val="010004"/>
                </a:solidFill>
                <a:ea typeface="ＭＳ Ｐゴシック" charset="0"/>
              </a:rPr>
              <a:t>)</a:t>
            </a:r>
          </a:p>
          <a:p>
            <a:pPr marL="557213" lvl="1" indent="-214313"/>
            <a:r>
              <a:rPr lang="en-US" sz="1800" dirty="0">
                <a:solidFill>
                  <a:srgbClr val="010004"/>
                </a:solidFill>
                <a:ea typeface="ＭＳ Ｐゴシック" charset="0"/>
              </a:rPr>
              <a:t>Stocks with low </a:t>
            </a:r>
            <a:r>
              <a:rPr lang="en-US" sz="1800" b="1" dirty="0">
                <a:solidFill>
                  <a:srgbClr val="010004"/>
                </a:solidFill>
                <a:ea typeface="ＭＳ Ｐゴシック" charset="0"/>
              </a:rPr>
              <a:t>market-to-book ratios</a:t>
            </a:r>
            <a:r>
              <a:rPr lang="en-US" sz="1800" dirty="0">
                <a:solidFill>
                  <a:srgbClr val="010004"/>
                </a:solidFill>
                <a:ea typeface="ＭＳ Ｐゴシック" charset="0"/>
              </a:rPr>
              <a:t> tend to have higher returns than stock with high market-to-book ratios </a:t>
            </a:r>
            <a:r>
              <a:rPr lang="en-US" sz="1800" b="1" dirty="0">
                <a:solidFill>
                  <a:srgbClr val="010004"/>
                </a:solidFill>
                <a:ea typeface="ＭＳ Ｐゴシック" charset="0"/>
              </a:rPr>
              <a:t>(VALUE Factor)</a:t>
            </a:r>
          </a:p>
          <a:p>
            <a:pPr marL="557213" lvl="1" indent="-214313"/>
            <a:r>
              <a:rPr lang="en-US" sz="1800" dirty="0">
                <a:solidFill>
                  <a:srgbClr val="010004"/>
                </a:solidFill>
                <a:ea typeface="ＭＳ Ｐゴシック" charset="0"/>
              </a:rPr>
              <a:t>Differences in beta do </a:t>
            </a:r>
            <a:r>
              <a:rPr lang="en-US" sz="1800" b="1" dirty="0">
                <a:solidFill>
                  <a:srgbClr val="010004"/>
                </a:solidFill>
                <a:ea typeface="ＭＳ Ｐゴシック" charset="0"/>
              </a:rPr>
              <a:t>NOT</a:t>
            </a:r>
            <a:r>
              <a:rPr lang="en-US" sz="1800" dirty="0">
                <a:solidFill>
                  <a:srgbClr val="010004"/>
                </a:solidFill>
                <a:ea typeface="ＭＳ Ｐゴシック" charset="0"/>
              </a:rPr>
              <a:t> explain these differences </a:t>
            </a:r>
            <a:r>
              <a:rPr lang="en-US" sz="1800" b="1" dirty="0">
                <a:solidFill>
                  <a:srgbClr val="010004"/>
                </a:solidFill>
                <a:ea typeface="ＭＳ Ｐゴシック" charset="0"/>
              </a:rPr>
              <a:t>(MARKET Factor)</a:t>
            </a:r>
          </a:p>
          <a:p>
            <a:pPr marL="557213" lvl="1" indent="-214313"/>
            <a:endParaRPr lang="en-US" sz="1600" dirty="0">
              <a:ea typeface="ＭＳ Ｐゴシック" charset="0"/>
            </a:endParaRPr>
          </a:p>
          <a:p>
            <a:pPr marL="257175" indent="-257175"/>
            <a:r>
              <a:rPr lang="en-US" sz="2400" dirty="0">
                <a:solidFill>
                  <a:srgbClr val="010004"/>
                </a:solidFill>
                <a:ea typeface="ＭＳ Ｐゴシック" charset="0"/>
                <a:cs typeface="ＭＳ Ｐゴシック" charset="0"/>
              </a:rPr>
              <a:t>FF proposed a three-factor (now 5!) model for expected returns based on:</a:t>
            </a:r>
          </a:p>
          <a:p>
            <a:pPr marL="471488" lvl="1" indent="-213122"/>
            <a:r>
              <a:rPr lang="en-US" sz="1800" dirty="0">
                <a:solidFill>
                  <a:srgbClr val="010004"/>
                </a:solidFill>
                <a:ea typeface="ＭＳ Ｐゴシック" charset="0"/>
              </a:rPr>
              <a:t>the difference between the returns of small stocks and big stocks </a:t>
            </a:r>
            <a:r>
              <a:rPr lang="en-US" sz="1800" b="1" dirty="0">
                <a:solidFill>
                  <a:srgbClr val="010004"/>
                </a:solidFill>
                <a:ea typeface="ＭＳ Ｐゴシック" charset="0"/>
              </a:rPr>
              <a:t>(R</a:t>
            </a:r>
            <a:r>
              <a:rPr lang="en-US" sz="1800" b="1" baseline="-25000" dirty="0">
                <a:solidFill>
                  <a:srgbClr val="010004"/>
                </a:solidFill>
                <a:ea typeface="ＭＳ Ｐゴシック" charset="0"/>
              </a:rPr>
              <a:t>SMALL </a:t>
            </a:r>
            <a:r>
              <a:rPr lang="en-US" sz="1800" b="1" dirty="0">
                <a:solidFill>
                  <a:srgbClr val="010004"/>
                </a:solidFill>
                <a:ea typeface="ＭＳ Ｐゴシック" charset="0"/>
              </a:rPr>
              <a:t>– R</a:t>
            </a:r>
            <a:r>
              <a:rPr lang="en-US" sz="1800" b="1" baseline="-25000" dirty="0">
                <a:solidFill>
                  <a:srgbClr val="010004"/>
                </a:solidFill>
                <a:ea typeface="ＭＳ Ｐゴシック" charset="0"/>
              </a:rPr>
              <a:t>BIG</a:t>
            </a:r>
            <a:r>
              <a:rPr lang="en-US" sz="1800" b="1" dirty="0">
                <a:solidFill>
                  <a:srgbClr val="010004"/>
                </a:solidFill>
                <a:ea typeface="ＭＳ Ｐゴシック" charset="0"/>
              </a:rPr>
              <a:t>)</a:t>
            </a:r>
          </a:p>
          <a:p>
            <a:pPr marL="471488" lvl="1" indent="-213122"/>
            <a:r>
              <a:rPr lang="en-US" sz="1800" dirty="0">
                <a:solidFill>
                  <a:srgbClr val="010004"/>
                </a:solidFill>
                <a:ea typeface="ＭＳ Ｐゴシック" charset="0"/>
              </a:rPr>
              <a:t>the market premium </a:t>
            </a:r>
            <a:r>
              <a:rPr lang="en-US" sz="1800" b="1" dirty="0">
                <a:solidFill>
                  <a:srgbClr val="010004"/>
                </a:solidFill>
                <a:ea typeface="ＭＳ Ｐゴシック" charset="0"/>
              </a:rPr>
              <a:t>(R</a:t>
            </a:r>
            <a:r>
              <a:rPr lang="en-US" sz="1800" b="1" baseline="-25000" dirty="0">
                <a:solidFill>
                  <a:srgbClr val="010004"/>
                </a:solidFill>
                <a:ea typeface="ＭＳ Ｐゴシック" charset="0"/>
              </a:rPr>
              <a:t>M </a:t>
            </a:r>
            <a:r>
              <a:rPr lang="en-US" sz="1800" b="1" dirty="0">
                <a:solidFill>
                  <a:srgbClr val="010004"/>
                </a:solidFill>
                <a:ea typeface="ＭＳ Ｐゴシック" charset="0"/>
              </a:rPr>
              <a:t>– R</a:t>
            </a:r>
            <a:r>
              <a:rPr lang="en-US" sz="1800" b="1" baseline="-25000" dirty="0">
                <a:solidFill>
                  <a:srgbClr val="010004"/>
                </a:solidFill>
                <a:ea typeface="ＭＳ Ｐゴシック" charset="0"/>
              </a:rPr>
              <a:t>f</a:t>
            </a:r>
            <a:r>
              <a:rPr lang="en-US" sz="1800" b="1" dirty="0">
                <a:solidFill>
                  <a:srgbClr val="010004"/>
                </a:solidFill>
                <a:ea typeface="ＭＳ Ｐゴシック" charset="0"/>
              </a:rPr>
              <a:t>)</a:t>
            </a:r>
            <a:r>
              <a:rPr lang="en-US" sz="1800" dirty="0">
                <a:solidFill>
                  <a:srgbClr val="010004"/>
                </a:solidFill>
                <a:ea typeface="ＭＳ Ｐゴシック" charset="0"/>
              </a:rPr>
              <a:t> and </a:t>
            </a:r>
          </a:p>
          <a:p>
            <a:pPr marL="471488" lvl="1" indent="-213122"/>
            <a:r>
              <a:rPr lang="en-US" sz="1800" dirty="0">
                <a:solidFill>
                  <a:srgbClr val="010004"/>
                </a:solidFill>
                <a:ea typeface="ＭＳ Ｐゴシック" charset="0"/>
              </a:rPr>
              <a:t>the difference between the returns of high and low B/M stocks </a:t>
            </a:r>
            <a:r>
              <a:rPr lang="en-US" sz="1800" b="1" dirty="0">
                <a:solidFill>
                  <a:srgbClr val="010004"/>
                </a:solidFill>
                <a:ea typeface="ＭＳ Ｐゴシック" charset="0"/>
              </a:rPr>
              <a:t>(R</a:t>
            </a:r>
            <a:r>
              <a:rPr lang="en-US" sz="1800" b="1" baseline="-25000" dirty="0">
                <a:solidFill>
                  <a:srgbClr val="010004"/>
                </a:solidFill>
                <a:ea typeface="ＭＳ Ｐゴシック" charset="0"/>
              </a:rPr>
              <a:t>HIGHBM </a:t>
            </a:r>
            <a:r>
              <a:rPr lang="en-US" sz="1800" b="1" dirty="0">
                <a:solidFill>
                  <a:srgbClr val="010004"/>
                </a:solidFill>
                <a:ea typeface="ＭＳ Ｐゴシック" charset="0"/>
              </a:rPr>
              <a:t>- R</a:t>
            </a:r>
            <a:r>
              <a:rPr lang="en-US" sz="1800" b="1" baseline="-25000" dirty="0">
                <a:solidFill>
                  <a:srgbClr val="010004"/>
                </a:solidFill>
                <a:ea typeface="ＭＳ Ｐゴシック" charset="0"/>
              </a:rPr>
              <a:t>LOWBM</a:t>
            </a:r>
            <a:r>
              <a:rPr lang="en-US" sz="1800" b="1" dirty="0">
                <a:solidFill>
                  <a:srgbClr val="010004"/>
                </a:solidFill>
                <a:ea typeface="ＭＳ Ｐゴシック" charset="0"/>
              </a:rPr>
              <a:t>)</a:t>
            </a:r>
          </a:p>
          <a:p>
            <a:pPr marL="471488" lvl="1" indent="-213122"/>
            <a:endParaRPr lang="en-US" sz="1600" b="1" dirty="0">
              <a:solidFill>
                <a:srgbClr val="010004"/>
              </a:solidFill>
              <a:ea typeface="ＭＳ Ｐゴシック" charset="0"/>
            </a:endParaRPr>
          </a:p>
          <a:p>
            <a:pPr marL="342900" indent="-213122"/>
            <a:r>
              <a:rPr lang="en-US" sz="2400" dirty="0">
                <a:solidFill>
                  <a:srgbClr val="010004"/>
                </a:solidFill>
                <a:ea typeface="ＭＳ Ｐゴシック" charset="0"/>
              </a:rPr>
              <a:t>FF (‘92):  </a:t>
            </a:r>
          </a:p>
          <a:p>
            <a:pPr marL="342900" indent="-213122"/>
            <a:endParaRPr lang="en-US" sz="2400" dirty="0">
              <a:solidFill>
                <a:srgbClr val="010004"/>
              </a:solidFill>
              <a:ea typeface="ＭＳ Ｐゴシック" charset="0"/>
            </a:endParaRPr>
          </a:p>
          <a:p>
            <a:pPr marL="342900" indent="-213122"/>
            <a:r>
              <a:rPr lang="en-US" sz="2400" dirty="0">
                <a:solidFill>
                  <a:srgbClr val="010004"/>
                </a:solidFill>
                <a:ea typeface="ＭＳ Ｐゴシック" charset="0"/>
              </a:rPr>
              <a:t>FF (‘15): 2 additional factors:  </a:t>
            </a:r>
          </a:p>
          <a:p>
            <a:pPr marL="471488" lvl="1" indent="-213122"/>
            <a:r>
              <a:rPr lang="en-US" sz="2000" dirty="0">
                <a:solidFill>
                  <a:srgbClr val="010004"/>
                </a:solidFill>
                <a:ea typeface="ＭＳ Ｐゴシック" charset="0"/>
              </a:rPr>
              <a:t>Operating Profitability (RMW) &amp; Investment (CMA)</a:t>
            </a:r>
          </a:p>
          <a:p>
            <a:pPr marL="557213" lvl="1" indent="-214313"/>
            <a:endParaRPr lang="en-US" sz="1400" b="1" dirty="0">
              <a:solidFill>
                <a:srgbClr val="010004"/>
              </a:solidFill>
              <a:ea typeface="ＭＳ Ｐゴシック" charset="0"/>
            </a:endParaRPr>
          </a:p>
          <a:p>
            <a:endParaRPr lang="en-US" dirty="0"/>
          </a:p>
        </p:txBody>
      </p:sp>
      <p:sp>
        <p:nvSpPr>
          <p:cNvPr id="3" name="Title 2"/>
          <p:cNvSpPr>
            <a:spLocks noGrp="1"/>
          </p:cNvSpPr>
          <p:nvPr>
            <p:ph type="title"/>
          </p:nvPr>
        </p:nvSpPr>
        <p:spPr/>
        <p:txBody>
          <a:bodyPr/>
          <a:lstStyle/>
          <a:p>
            <a:r>
              <a:rPr lang="en-US" dirty="0">
                <a:solidFill>
                  <a:srgbClr val="010004"/>
                </a:solidFill>
                <a:ea typeface="ＭＳ Ｐゴシック" charset="0"/>
                <a:cs typeface="ＭＳ Ｐゴシック" charset="0"/>
              </a:rPr>
              <a:t>Market Inefficiencies:  </a:t>
            </a:r>
            <a:r>
              <a:rPr lang="en-US" dirty="0" err="1">
                <a:solidFill>
                  <a:srgbClr val="010004"/>
                </a:solidFill>
                <a:ea typeface="ＭＳ Ｐゴシック" charset="0"/>
                <a:cs typeface="ＭＳ Ｐゴシック" charset="0"/>
              </a:rPr>
              <a:t>Fama</a:t>
            </a:r>
            <a:r>
              <a:rPr lang="en-US" dirty="0">
                <a:solidFill>
                  <a:srgbClr val="010004"/>
                </a:solidFill>
                <a:ea typeface="ＭＳ Ｐゴシック" charset="0"/>
                <a:cs typeface="ＭＳ Ｐゴシック" charset="0"/>
              </a:rPr>
              <a:t> and French</a:t>
            </a:r>
            <a:endParaRPr lang="en-US" dirty="0"/>
          </a:p>
        </p:txBody>
      </p:sp>
      <p:sp>
        <p:nvSpPr>
          <p:cNvPr id="5" name="Footer Placeholder 4"/>
          <p:cNvSpPr>
            <a:spLocks noGrp="1"/>
          </p:cNvSpPr>
          <p:nvPr>
            <p:ph type="ftr" sz="quarter" idx="11"/>
          </p:nvPr>
        </p:nvSpPr>
        <p:spPr/>
        <p:txBody>
          <a:bodyPr/>
          <a:lstStyle/>
          <a:p>
            <a:r>
              <a:rPr lang="en-US"/>
              <a:t>CAPM</a:t>
            </a:r>
            <a:endParaRPr lang="en-US" dirty="0"/>
          </a:p>
        </p:txBody>
      </p:sp>
      <p:graphicFrame>
        <p:nvGraphicFramePr>
          <p:cNvPr id="6" name="Object 2"/>
          <p:cNvGraphicFramePr>
            <a:graphicFrameLocks noChangeAspect="1"/>
          </p:cNvGraphicFramePr>
          <p:nvPr>
            <p:extLst>
              <p:ext uri="{D42A27DB-BD31-4B8C-83A1-F6EECF244321}">
                <p14:modId xmlns:p14="http://schemas.microsoft.com/office/powerpoint/2010/main" val="3801855018"/>
              </p:ext>
            </p:extLst>
          </p:nvPr>
        </p:nvGraphicFramePr>
        <p:xfrm>
          <a:off x="1981200" y="4419600"/>
          <a:ext cx="5638800" cy="571500"/>
        </p:xfrm>
        <a:graphic>
          <a:graphicData uri="http://schemas.openxmlformats.org/presentationml/2006/ole">
            <mc:AlternateContent xmlns:mc="http://schemas.openxmlformats.org/markup-compatibility/2006">
              <mc:Choice xmlns:v="urn:schemas-microsoft-com:vml" Requires="v">
                <p:oleObj name="Equation" r:id="rId2" imgW="2743200" imgH="241300" progId="Equation.3">
                  <p:embed/>
                </p:oleObj>
              </mc:Choice>
              <mc:Fallback>
                <p:oleObj name="Equation" r:id="rId2" imgW="2743200" imgH="241300" progId="Equation.3">
                  <p:embed/>
                  <p:pic>
                    <p:nvPicPr>
                      <p:cNvPr id="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4419600"/>
                        <a:ext cx="5638800" cy="5715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7" name="Slide Number Placeholder 6"/>
          <p:cNvSpPr>
            <a:spLocks noGrp="1"/>
          </p:cNvSpPr>
          <p:nvPr>
            <p:ph type="sldNum" sz="quarter" idx="10"/>
          </p:nvPr>
        </p:nvSpPr>
        <p:spPr/>
        <p:txBody>
          <a:bodyPr/>
          <a:lstStyle/>
          <a:p>
            <a:fld id="{7B3E355C-57B9-BC4B-95D8-406A1F834537}" type="slidenum">
              <a:rPr lang="en-US" altLang="en-US" smtClean="0"/>
              <a:pPr/>
              <a:t>25</a:t>
            </a:fld>
            <a:endParaRPr lang="en-US" altLang="en-US" dirty="0"/>
          </a:p>
        </p:txBody>
      </p:sp>
    </p:spTree>
    <p:extLst>
      <p:ext uri="{BB962C8B-B14F-4D97-AF65-F5344CB8AC3E}">
        <p14:creationId xmlns:p14="http://schemas.microsoft.com/office/powerpoint/2010/main" val="2746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graph&#10;&#10;Description automatically generated">
            <a:extLst>
              <a:ext uri="{FF2B5EF4-FFF2-40B4-BE49-F238E27FC236}">
                <a16:creationId xmlns:a16="http://schemas.microsoft.com/office/drawing/2014/main" id="{92E4231C-A33B-CC8A-22E2-4AD5C20ADD55}"/>
              </a:ext>
            </a:extLst>
          </p:cNvPr>
          <p:cNvPicPr>
            <a:picLocks noGrp="1" noChangeAspect="1"/>
          </p:cNvPicPr>
          <p:nvPr>
            <p:ph idx="1"/>
          </p:nvPr>
        </p:nvPicPr>
        <p:blipFill>
          <a:blip r:embed="rId2"/>
          <a:stretch>
            <a:fillRect/>
          </a:stretch>
        </p:blipFill>
        <p:spPr>
          <a:xfrm>
            <a:off x="4727448" y="762000"/>
            <a:ext cx="4114800" cy="5105400"/>
          </a:xfrm>
        </p:spPr>
      </p:pic>
      <p:sp>
        <p:nvSpPr>
          <p:cNvPr id="3" name="Title 2">
            <a:extLst>
              <a:ext uri="{FF2B5EF4-FFF2-40B4-BE49-F238E27FC236}">
                <a16:creationId xmlns:a16="http://schemas.microsoft.com/office/drawing/2014/main" id="{214B05C2-897B-0229-1674-9B9C5476D9AC}"/>
              </a:ext>
            </a:extLst>
          </p:cNvPr>
          <p:cNvSpPr>
            <a:spLocks noGrp="1"/>
          </p:cNvSpPr>
          <p:nvPr>
            <p:ph type="title"/>
          </p:nvPr>
        </p:nvSpPr>
        <p:spPr/>
        <p:txBody>
          <a:bodyPr/>
          <a:lstStyle/>
          <a:p>
            <a:r>
              <a:rPr lang="en-US" dirty="0"/>
              <a:t>Morningstar Style Tables for Vanguard Total Stock</a:t>
            </a:r>
          </a:p>
        </p:txBody>
      </p:sp>
      <p:sp>
        <p:nvSpPr>
          <p:cNvPr id="4" name="Slide Number Placeholder 3">
            <a:extLst>
              <a:ext uri="{FF2B5EF4-FFF2-40B4-BE49-F238E27FC236}">
                <a16:creationId xmlns:a16="http://schemas.microsoft.com/office/drawing/2014/main" id="{2EB52252-FBDE-24E4-AC38-AA33EF6A8227}"/>
              </a:ext>
            </a:extLst>
          </p:cNvPr>
          <p:cNvSpPr>
            <a:spLocks noGrp="1"/>
          </p:cNvSpPr>
          <p:nvPr>
            <p:ph type="sldNum" sz="quarter" idx="10"/>
          </p:nvPr>
        </p:nvSpPr>
        <p:spPr/>
        <p:txBody>
          <a:bodyPr/>
          <a:lstStyle/>
          <a:p>
            <a:fld id="{7B3E355C-57B9-BC4B-95D8-406A1F834537}" type="slidenum">
              <a:rPr lang="en-US" altLang="en-US" smtClean="0"/>
              <a:pPr/>
              <a:t>26</a:t>
            </a:fld>
            <a:endParaRPr lang="en-US" altLang="en-US" dirty="0"/>
          </a:p>
        </p:txBody>
      </p:sp>
      <p:sp>
        <p:nvSpPr>
          <p:cNvPr id="5" name="Footer Placeholder 4">
            <a:extLst>
              <a:ext uri="{FF2B5EF4-FFF2-40B4-BE49-F238E27FC236}">
                <a16:creationId xmlns:a16="http://schemas.microsoft.com/office/drawing/2014/main" id="{F7A105B9-1B44-4CDE-1E4A-0E51E6C254AA}"/>
              </a:ext>
            </a:extLst>
          </p:cNvPr>
          <p:cNvSpPr>
            <a:spLocks noGrp="1"/>
          </p:cNvSpPr>
          <p:nvPr>
            <p:ph type="ftr" sz="quarter" idx="11"/>
          </p:nvPr>
        </p:nvSpPr>
        <p:spPr/>
        <p:txBody>
          <a:bodyPr/>
          <a:lstStyle/>
          <a:p>
            <a:pPr>
              <a:defRPr/>
            </a:pPr>
            <a:r>
              <a:rPr lang="en-US"/>
              <a:t>Market Efficiency</a:t>
            </a:r>
            <a:endParaRPr lang="en-US" dirty="0"/>
          </a:p>
        </p:txBody>
      </p:sp>
      <p:pic>
        <p:nvPicPr>
          <p:cNvPr id="9" name="Picture 8" descr="A screen shot of a diagram&#10;&#10;Description automatically generated">
            <a:extLst>
              <a:ext uri="{FF2B5EF4-FFF2-40B4-BE49-F238E27FC236}">
                <a16:creationId xmlns:a16="http://schemas.microsoft.com/office/drawing/2014/main" id="{5B5B61C4-2F17-1F55-16F7-CD2C53CDCEB1}"/>
              </a:ext>
            </a:extLst>
          </p:cNvPr>
          <p:cNvPicPr>
            <a:picLocks noChangeAspect="1"/>
          </p:cNvPicPr>
          <p:nvPr/>
        </p:nvPicPr>
        <p:blipFill>
          <a:blip r:embed="rId3"/>
          <a:stretch>
            <a:fillRect/>
          </a:stretch>
        </p:blipFill>
        <p:spPr>
          <a:xfrm>
            <a:off x="462337" y="762000"/>
            <a:ext cx="3581400" cy="5105400"/>
          </a:xfrm>
          <a:prstGeom prst="rect">
            <a:avLst/>
          </a:prstGeom>
        </p:spPr>
      </p:pic>
    </p:spTree>
    <p:extLst>
      <p:ext uri="{BB962C8B-B14F-4D97-AF65-F5344CB8AC3E}">
        <p14:creationId xmlns:p14="http://schemas.microsoft.com/office/powerpoint/2010/main" val="3824560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DE22D9-5DA9-FB42-AB7A-E44E4FC7745C}"/>
              </a:ext>
            </a:extLst>
          </p:cNvPr>
          <p:cNvSpPr>
            <a:spLocks noGrp="1"/>
          </p:cNvSpPr>
          <p:nvPr>
            <p:ph idx="1"/>
          </p:nvPr>
        </p:nvSpPr>
        <p:spPr/>
        <p:txBody>
          <a:bodyPr>
            <a:normAutofit fontScale="92500" lnSpcReduction="20000"/>
          </a:bodyPr>
          <a:lstStyle/>
          <a:p>
            <a:r>
              <a:rPr lang="en-US" sz="2400" dirty="0"/>
              <a:t>In the earliest days of empirical work in academic finance, the size effect was the first market anomaly to challenge the standard asset pricing model and prompt debates about market efficiency. The notion that small stocks have higher average returns than large stocks, even after risk-adjustment, was a pathbreaking discovery, and for decades it has been taken as an unwavering fact of financial markets. In practice, the discovery of the size effect fueled a crowd of small cap indices and active funds to a point where the investment landscape is now segmented into large and small stock universes. However, despite its long and illustrious history in academia and its commonplace acceptance in practice, there is still confusion and debate about the size effect. We examine many claims about the size effect and aim to clarify some of the misunderstanding surrounding it by performing simple tests using publicly available data. For one, using 90+ years of U.S. data, </a:t>
            </a:r>
            <a:r>
              <a:rPr lang="en-US" sz="2400" b="1" dirty="0"/>
              <a:t>there is no evidence of a pure size effect, and moreover, it may not have existed in the first place, if not for data errors and insufficient adjustments for risk and liquidity. </a:t>
            </a:r>
          </a:p>
          <a:p>
            <a:pPr lvl="1"/>
            <a:r>
              <a:rPr lang="en-US" sz="2800" i="1" dirty="0"/>
              <a:t>Fact, Fiction, and the Size Effect</a:t>
            </a:r>
            <a:r>
              <a:rPr lang="en-US" sz="2800" dirty="0"/>
              <a:t>, </a:t>
            </a:r>
            <a:r>
              <a:rPr lang="en-US" sz="2800" dirty="0" err="1"/>
              <a:t>Alquist</a:t>
            </a:r>
            <a:r>
              <a:rPr lang="en-US" sz="2800" dirty="0"/>
              <a:t>, Israel, Moskowitz (June 2018)</a:t>
            </a:r>
          </a:p>
          <a:p>
            <a:endParaRPr lang="en-US" dirty="0"/>
          </a:p>
        </p:txBody>
      </p:sp>
      <p:sp>
        <p:nvSpPr>
          <p:cNvPr id="3" name="Title 2">
            <a:extLst>
              <a:ext uri="{FF2B5EF4-FFF2-40B4-BE49-F238E27FC236}">
                <a16:creationId xmlns:a16="http://schemas.microsoft.com/office/drawing/2014/main" id="{D1EFF456-37D7-DB43-B982-ACD23E1511EB}"/>
              </a:ext>
            </a:extLst>
          </p:cNvPr>
          <p:cNvSpPr>
            <a:spLocks noGrp="1"/>
          </p:cNvSpPr>
          <p:nvPr>
            <p:ph type="title"/>
          </p:nvPr>
        </p:nvSpPr>
        <p:spPr/>
        <p:txBody>
          <a:bodyPr/>
          <a:lstStyle/>
          <a:p>
            <a:r>
              <a:rPr lang="en-US" dirty="0"/>
              <a:t>Size Effect:  Illusion?</a:t>
            </a:r>
          </a:p>
        </p:txBody>
      </p:sp>
      <p:sp>
        <p:nvSpPr>
          <p:cNvPr id="4" name="Slide Number Placeholder 3">
            <a:extLst>
              <a:ext uri="{FF2B5EF4-FFF2-40B4-BE49-F238E27FC236}">
                <a16:creationId xmlns:a16="http://schemas.microsoft.com/office/drawing/2014/main" id="{E9FA44F0-3C5F-2346-8D15-B9CE8D3351D4}"/>
              </a:ext>
            </a:extLst>
          </p:cNvPr>
          <p:cNvSpPr>
            <a:spLocks noGrp="1"/>
          </p:cNvSpPr>
          <p:nvPr>
            <p:ph type="sldNum" sz="quarter" idx="10"/>
          </p:nvPr>
        </p:nvSpPr>
        <p:spPr/>
        <p:txBody>
          <a:bodyPr/>
          <a:lstStyle/>
          <a:p>
            <a:fld id="{7B3E355C-57B9-BC4B-95D8-406A1F834537}" type="slidenum">
              <a:rPr lang="en-US" altLang="en-US" smtClean="0"/>
              <a:pPr/>
              <a:t>27</a:t>
            </a:fld>
            <a:endParaRPr lang="en-US" altLang="en-US" dirty="0"/>
          </a:p>
        </p:txBody>
      </p:sp>
      <p:sp>
        <p:nvSpPr>
          <p:cNvPr id="5" name="Footer Placeholder 4">
            <a:extLst>
              <a:ext uri="{FF2B5EF4-FFF2-40B4-BE49-F238E27FC236}">
                <a16:creationId xmlns:a16="http://schemas.microsoft.com/office/drawing/2014/main" id="{2D3C0913-25A2-664B-8855-A9842835125C}"/>
              </a:ext>
            </a:extLst>
          </p:cNvPr>
          <p:cNvSpPr>
            <a:spLocks noGrp="1"/>
          </p:cNvSpPr>
          <p:nvPr>
            <p:ph type="ftr" sz="quarter" idx="11"/>
          </p:nvPr>
        </p:nvSpPr>
        <p:spPr/>
        <p:txBody>
          <a:bodyPr/>
          <a:lstStyle/>
          <a:p>
            <a:r>
              <a:rPr lang="en-US"/>
              <a:t>CAPM</a:t>
            </a:r>
            <a:endParaRPr lang="en-US" dirty="0"/>
          </a:p>
        </p:txBody>
      </p:sp>
    </p:spTree>
    <p:extLst>
      <p:ext uri="{BB962C8B-B14F-4D97-AF65-F5344CB8AC3E}">
        <p14:creationId xmlns:p14="http://schemas.microsoft.com/office/powerpoint/2010/main" val="1200089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1C7FE-679D-7B4B-049F-EDB587378ACB}"/>
              </a:ext>
            </a:extLst>
          </p:cNvPr>
          <p:cNvSpPr>
            <a:spLocks noGrp="1"/>
          </p:cNvSpPr>
          <p:nvPr>
            <p:ph type="title"/>
          </p:nvPr>
        </p:nvSpPr>
        <p:spPr/>
        <p:txBody>
          <a:bodyPr/>
          <a:lstStyle/>
          <a:p>
            <a:r>
              <a:rPr lang="en-US" dirty="0"/>
              <a:t>Value Factor: Vanguard Growth MF &amp; Vanguard Value MF (Oct ‘05 – Oct ‘25)</a:t>
            </a:r>
          </a:p>
        </p:txBody>
      </p:sp>
      <p:sp>
        <p:nvSpPr>
          <p:cNvPr id="4" name="Slide Number Placeholder 3">
            <a:extLst>
              <a:ext uri="{FF2B5EF4-FFF2-40B4-BE49-F238E27FC236}">
                <a16:creationId xmlns:a16="http://schemas.microsoft.com/office/drawing/2014/main" id="{31007C0C-4070-1222-F869-6B7C23B3818F}"/>
              </a:ext>
            </a:extLst>
          </p:cNvPr>
          <p:cNvSpPr>
            <a:spLocks noGrp="1"/>
          </p:cNvSpPr>
          <p:nvPr>
            <p:ph type="sldNum" sz="quarter" idx="10"/>
          </p:nvPr>
        </p:nvSpPr>
        <p:spPr/>
        <p:txBody>
          <a:bodyPr/>
          <a:lstStyle/>
          <a:p>
            <a:fld id="{7B3E355C-57B9-BC4B-95D8-406A1F834537}" type="slidenum">
              <a:rPr lang="en-US" altLang="en-US" smtClean="0"/>
              <a:pPr/>
              <a:t>28</a:t>
            </a:fld>
            <a:endParaRPr lang="en-US" altLang="en-US" dirty="0"/>
          </a:p>
        </p:txBody>
      </p:sp>
      <p:sp>
        <p:nvSpPr>
          <p:cNvPr id="5" name="Footer Placeholder 4">
            <a:extLst>
              <a:ext uri="{FF2B5EF4-FFF2-40B4-BE49-F238E27FC236}">
                <a16:creationId xmlns:a16="http://schemas.microsoft.com/office/drawing/2014/main" id="{F0925E5F-DD09-18D6-BFB1-B256AAF8420D}"/>
              </a:ext>
            </a:extLst>
          </p:cNvPr>
          <p:cNvSpPr>
            <a:spLocks noGrp="1"/>
          </p:cNvSpPr>
          <p:nvPr>
            <p:ph type="ftr" sz="quarter" idx="11"/>
          </p:nvPr>
        </p:nvSpPr>
        <p:spPr/>
        <p:txBody>
          <a:bodyPr/>
          <a:lstStyle/>
          <a:p>
            <a:pPr>
              <a:defRPr/>
            </a:pPr>
            <a:r>
              <a:rPr lang="en-US"/>
              <a:t>Market Efficiency</a:t>
            </a:r>
            <a:endParaRPr lang="en-US" dirty="0"/>
          </a:p>
        </p:txBody>
      </p:sp>
      <p:pic>
        <p:nvPicPr>
          <p:cNvPr id="8" name="Content Placeholder 7" descr="A graph with blue and purple lines&#10;&#10;AI-generated content may be incorrect.">
            <a:extLst>
              <a:ext uri="{FF2B5EF4-FFF2-40B4-BE49-F238E27FC236}">
                <a16:creationId xmlns:a16="http://schemas.microsoft.com/office/drawing/2014/main" id="{5E80D354-CC69-B77D-C19C-1022E5D97FF9}"/>
              </a:ext>
            </a:extLst>
          </p:cNvPr>
          <p:cNvPicPr>
            <a:picLocks noGrp="1" noChangeAspect="1"/>
          </p:cNvPicPr>
          <p:nvPr>
            <p:ph idx="1"/>
          </p:nvPr>
        </p:nvPicPr>
        <p:blipFill>
          <a:blip r:embed="rId2"/>
          <a:stretch>
            <a:fillRect/>
          </a:stretch>
        </p:blipFill>
        <p:spPr>
          <a:xfrm>
            <a:off x="384048" y="762000"/>
            <a:ext cx="8458200" cy="5562600"/>
          </a:xfrm>
        </p:spPr>
      </p:pic>
    </p:spTree>
    <p:extLst>
      <p:ext uri="{BB962C8B-B14F-4D97-AF65-F5344CB8AC3E}">
        <p14:creationId xmlns:p14="http://schemas.microsoft.com/office/powerpoint/2010/main" val="2266599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C2143-27F9-3C1F-976A-6E398019606C}"/>
              </a:ext>
            </a:extLst>
          </p:cNvPr>
          <p:cNvSpPr>
            <a:spLocks noGrp="1"/>
          </p:cNvSpPr>
          <p:nvPr>
            <p:ph type="title"/>
          </p:nvPr>
        </p:nvSpPr>
        <p:spPr/>
        <p:txBody>
          <a:bodyPr/>
          <a:lstStyle/>
          <a:p>
            <a:r>
              <a:rPr lang="en-US" dirty="0"/>
              <a:t>S&amp;P vs. Various Factors (Oct 2025)</a:t>
            </a:r>
          </a:p>
        </p:txBody>
      </p:sp>
      <p:sp>
        <p:nvSpPr>
          <p:cNvPr id="4" name="Slide Number Placeholder 3">
            <a:extLst>
              <a:ext uri="{FF2B5EF4-FFF2-40B4-BE49-F238E27FC236}">
                <a16:creationId xmlns:a16="http://schemas.microsoft.com/office/drawing/2014/main" id="{25A00C0C-1CEC-5EC4-E207-F22345E48024}"/>
              </a:ext>
            </a:extLst>
          </p:cNvPr>
          <p:cNvSpPr>
            <a:spLocks noGrp="1"/>
          </p:cNvSpPr>
          <p:nvPr>
            <p:ph type="sldNum" sz="quarter" idx="10"/>
          </p:nvPr>
        </p:nvSpPr>
        <p:spPr/>
        <p:txBody>
          <a:bodyPr/>
          <a:lstStyle/>
          <a:p>
            <a:fld id="{7B3E355C-57B9-BC4B-95D8-406A1F834537}" type="slidenum">
              <a:rPr lang="en-US" altLang="en-US" smtClean="0"/>
              <a:pPr/>
              <a:t>29</a:t>
            </a:fld>
            <a:endParaRPr lang="en-US" altLang="en-US" dirty="0"/>
          </a:p>
        </p:txBody>
      </p:sp>
      <p:sp>
        <p:nvSpPr>
          <p:cNvPr id="5" name="Footer Placeholder 4">
            <a:extLst>
              <a:ext uri="{FF2B5EF4-FFF2-40B4-BE49-F238E27FC236}">
                <a16:creationId xmlns:a16="http://schemas.microsoft.com/office/drawing/2014/main" id="{6701EB07-E897-D599-4B6A-ADB179C54326}"/>
              </a:ext>
            </a:extLst>
          </p:cNvPr>
          <p:cNvSpPr>
            <a:spLocks noGrp="1"/>
          </p:cNvSpPr>
          <p:nvPr>
            <p:ph type="ftr" sz="quarter" idx="11"/>
          </p:nvPr>
        </p:nvSpPr>
        <p:spPr/>
        <p:txBody>
          <a:bodyPr/>
          <a:lstStyle/>
          <a:p>
            <a:pPr>
              <a:defRPr/>
            </a:pPr>
            <a:r>
              <a:rPr lang="en-US"/>
              <a:t>Market Efficiency</a:t>
            </a:r>
            <a:endParaRPr lang="en-US" dirty="0"/>
          </a:p>
        </p:txBody>
      </p:sp>
      <p:pic>
        <p:nvPicPr>
          <p:cNvPr id="6" name="Picture 5">
            <a:extLst>
              <a:ext uri="{FF2B5EF4-FFF2-40B4-BE49-F238E27FC236}">
                <a16:creationId xmlns:a16="http://schemas.microsoft.com/office/drawing/2014/main" id="{DC5089D4-B4F3-AA4F-486E-3ECC7172EF04}"/>
              </a:ext>
            </a:extLst>
          </p:cNvPr>
          <p:cNvPicPr>
            <a:picLocks noChangeAspect="1"/>
          </p:cNvPicPr>
          <p:nvPr/>
        </p:nvPicPr>
        <p:blipFill>
          <a:blip r:embed="rId2"/>
          <a:stretch>
            <a:fillRect/>
          </a:stretch>
        </p:blipFill>
        <p:spPr>
          <a:xfrm>
            <a:off x="4576439" y="3431219"/>
            <a:ext cx="0" cy="0"/>
          </a:xfrm>
          <a:prstGeom prst="rect">
            <a:avLst/>
          </a:prstGeom>
        </p:spPr>
      </p:pic>
      <p:pic>
        <p:nvPicPr>
          <p:cNvPr id="7" name="Picture 6">
            <a:extLst>
              <a:ext uri="{FF2B5EF4-FFF2-40B4-BE49-F238E27FC236}">
                <a16:creationId xmlns:a16="http://schemas.microsoft.com/office/drawing/2014/main" id="{5B5F157F-C523-684A-0E49-A40D91924E6A}"/>
              </a:ext>
            </a:extLst>
          </p:cNvPr>
          <p:cNvPicPr>
            <a:picLocks noChangeAspect="1"/>
          </p:cNvPicPr>
          <p:nvPr/>
        </p:nvPicPr>
        <p:blipFill>
          <a:blip r:embed="rId3"/>
          <a:stretch>
            <a:fillRect/>
          </a:stretch>
        </p:blipFill>
        <p:spPr>
          <a:xfrm>
            <a:off x="4726439" y="3581219"/>
            <a:ext cx="203200" cy="203200"/>
          </a:xfrm>
          <a:prstGeom prst="rect">
            <a:avLst/>
          </a:prstGeom>
        </p:spPr>
      </p:pic>
      <p:pic>
        <p:nvPicPr>
          <p:cNvPr id="11" name="Content Placeholder 10" descr="A screenshot of a graph&#10;&#10;AI-generated content may be incorrect.">
            <a:extLst>
              <a:ext uri="{FF2B5EF4-FFF2-40B4-BE49-F238E27FC236}">
                <a16:creationId xmlns:a16="http://schemas.microsoft.com/office/drawing/2014/main" id="{31C417E8-EA03-4087-64DF-0D10AF452F76}"/>
              </a:ext>
            </a:extLst>
          </p:cNvPr>
          <p:cNvPicPr>
            <a:picLocks noGrp="1" noChangeAspect="1"/>
          </p:cNvPicPr>
          <p:nvPr>
            <p:ph idx="1"/>
          </p:nvPr>
        </p:nvPicPr>
        <p:blipFill>
          <a:blip r:embed="rId4"/>
          <a:stretch>
            <a:fillRect/>
          </a:stretch>
        </p:blipFill>
        <p:spPr>
          <a:xfrm>
            <a:off x="384048" y="533400"/>
            <a:ext cx="8302752" cy="5811838"/>
          </a:xfrm>
        </p:spPr>
      </p:pic>
    </p:spTree>
    <p:extLst>
      <p:ext uri="{BB962C8B-B14F-4D97-AF65-F5344CB8AC3E}">
        <p14:creationId xmlns:p14="http://schemas.microsoft.com/office/powerpoint/2010/main" val="785362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3" name="Rectangle 3"/>
          <p:cNvSpPr>
            <a:spLocks noGrp="1" noChangeArrowheads="1"/>
          </p:cNvSpPr>
          <p:nvPr>
            <p:ph idx="1"/>
          </p:nvPr>
        </p:nvSpPr>
        <p:spPr/>
        <p:txBody>
          <a:bodyPr/>
          <a:lstStyle/>
          <a:p>
            <a:pPr marL="342900" indent="-342900" eaLnBrk="1" hangingPunct="1">
              <a:lnSpc>
                <a:spcPct val="90000"/>
              </a:lnSpc>
            </a:pPr>
            <a:r>
              <a:rPr lang="en-US" sz="2800" b="1" dirty="0">
                <a:solidFill>
                  <a:srgbClr val="010004"/>
                </a:solidFill>
              </a:rPr>
              <a:t>Arbitrage</a:t>
            </a:r>
            <a:r>
              <a:rPr lang="en-US" sz="2800" dirty="0">
                <a:solidFill>
                  <a:srgbClr val="010004"/>
                </a:solidFill>
              </a:rPr>
              <a:t>:  Positive CFs in some future scenarios and no negative net CFs</a:t>
            </a:r>
          </a:p>
          <a:p>
            <a:pPr marL="742950" lvl="1" indent="-285750" eaLnBrk="1" hangingPunct="1">
              <a:lnSpc>
                <a:spcPct val="90000"/>
              </a:lnSpc>
            </a:pPr>
            <a:r>
              <a:rPr lang="en-US" sz="2400" dirty="0">
                <a:solidFill>
                  <a:srgbClr val="010004"/>
                </a:solidFill>
              </a:rPr>
              <a:t>Suppose that your superior, rational analysis shows that company ABC is overpriced.</a:t>
            </a:r>
          </a:p>
          <a:p>
            <a:pPr marL="742950" lvl="1" indent="-285750" eaLnBrk="1" hangingPunct="1">
              <a:lnSpc>
                <a:spcPct val="90000"/>
              </a:lnSpc>
            </a:pPr>
            <a:r>
              <a:rPr lang="en-US" sz="2400" dirty="0">
                <a:solidFill>
                  <a:srgbClr val="010004"/>
                </a:solidFill>
              </a:rPr>
              <a:t>Arbitrage would suggest that you should short the shares.</a:t>
            </a:r>
          </a:p>
          <a:p>
            <a:pPr marL="742950" lvl="1" indent="-285750" eaLnBrk="1" hangingPunct="1">
              <a:lnSpc>
                <a:spcPct val="90000"/>
              </a:lnSpc>
            </a:pPr>
            <a:r>
              <a:rPr lang="en-US" sz="2400" dirty="0">
                <a:solidFill>
                  <a:srgbClr val="010004"/>
                </a:solidFill>
              </a:rPr>
              <a:t>After the rest of the investors come to their senses, you make money because you were smart enough to </a:t>
            </a:r>
            <a:r>
              <a:rPr lang="ja-JP" altLang="en-US" sz="2400" dirty="0">
                <a:solidFill>
                  <a:srgbClr val="010004"/>
                </a:solidFill>
              </a:rPr>
              <a:t>“</a:t>
            </a:r>
            <a:r>
              <a:rPr lang="en-US" altLang="ja-JP" sz="2400" dirty="0">
                <a:solidFill>
                  <a:srgbClr val="010004"/>
                </a:solidFill>
              </a:rPr>
              <a:t>sell high and buy low</a:t>
            </a:r>
            <a:r>
              <a:rPr lang="ja-JP" altLang="en-US" sz="2400" dirty="0">
                <a:solidFill>
                  <a:srgbClr val="010004"/>
                </a:solidFill>
              </a:rPr>
              <a:t>”</a:t>
            </a:r>
            <a:r>
              <a:rPr lang="en-US" altLang="ja-JP" sz="2400" dirty="0">
                <a:solidFill>
                  <a:srgbClr val="010004"/>
                </a:solidFill>
              </a:rPr>
              <a:t>.</a:t>
            </a:r>
          </a:p>
          <a:p>
            <a:pPr marL="342900" indent="-342900" eaLnBrk="1" hangingPunct="1">
              <a:lnSpc>
                <a:spcPct val="90000"/>
              </a:lnSpc>
            </a:pPr>
            <a:r>
              <a:rPr lang="en-US" sz="2800" dirty="0">
                <a:solidFill>
                  <a:srgbClr val="010004"/>
                </a:solidFill>
              </a:rPr>
              <a:t>But what if the rest of the investment community doesn’</a:t>
            </a:r>
            <a:r>
              <a:rPr lang="en-US" altLang="ja-JP" sz="2800" dirty="0">
                <a:solidFill>
                  <a:srgbClr val="010004"/>
                </a:solidFill>
              </a:rPr>
              <a:t>t come to their senses in time for you to cover your short position?</a:t>
            </a:r>
          </a:p>
          <a:p>
            <a:pPr marL="742950" lvl="1" indent="-285750" eaLnBrk="1" hangingPunct="1">
              <a:lnSpc>
                <a:spcPct val="90000"/>
              </a:lnSpc>
            </a:pPr>
            <a:r>
              <a:rPr lang="en-US" sz="2400" dirty="0">
                <a:solidFill>
                  <a:srgbClr val="010004"/>
                </a:solidFill>
              </a:rPr>
              <a:t>This makes arbitrage risky.</a:t>
            </a:r>
          </a:p>
        </p:txBody>
      </p:sp>
      <p:sp>
        <p:nvSpPr>
          <p:cNvPr id="91139" name="Rectangle 2"/>
          <p:cNvSpPr>
            <a:spLocks noGrp="1" noChangeArrowheads="1"/>
          </p:cNvSpPr>
          <p:nvPr>
            <p:ph type="title"/>
          </p:nvPr>
        </p:nvSpPr>
        <p:spPr>
          <a:solidFill>
            <a:srgbClr val="FFFFFF"/>
          </a:solidFill>
        </p:spPr>
        <p:txBody>
          <a:bodyPr/>
          <a:lstStyle/>
          <a:p>
            <a:pPr eaLnBrk="1" hangingPunct="1"/>
            <a:r>
              <a:rPr lang="en-US" b="1" dirty="0"/>
              <a:t>Arbitrage</a:t>
            </a:r>
          </a:p>
        </p:txBody>
      </p:sp>
      <p:sp>
        <p:nvSpPr>
          <p:cNvPr id="91138" name="Slide Number Placeholder 4"/>
          <p:cNvSpPr>
            <a:spLocks noGrp="1"/>
          </p:cNvSpPr>
          <p:nvPr>
            <p:ph type="sldNum" sz="quarter" idx="10"/>
          </p:nvPr>
        </p:nvSpPr>
        <p:spPr>
          <a:noFill/>
        </p:spPr>
        <p:txBody>
          <a:bodyPr/>
          <a:lstStyle/>
          <a:p>
            <a:fld id="{63239307-2BFB-480F-BDA0-1B34B95E925C}" type="slidenum">
              <a:rPr lang="en-US"/>
              <a:pPr/>
              <a:t>3</a:t>
            </a:fld>
            <a:endParaRPr lang="en-US"/>
          </a:p>
        </p:txBody>
      </p:sp>
      <p:sp>
        <p:nvSpPr>
          <p:cNvPr id="91137" name="Footer Placeholder 3"/>
          <p:cNvSpPr>
            <a:spLocks noGrp="1"/>
          </p:cNvSpPr>
          <p:nvPr>
            <p:ph type="ftr" sz="quarter" idx="11"/>
          </p:nvPr>
        </p:nvSpPr>
        <p:spPr>
          <a:noFill/>
        </p:spPr>
        <p:txBody>
          <a:bodyPr/>
          <a:lstStyle/>
          <a:p>
            <a:r>
              <a:rPr lang="en-US">
                <a:ea typeface="ＭＳ Ｐゴシック" charset="-128"/>
              </a:rPr>
              <a:t>Market Efficiency</a:t>
            </a:r>
          </a:p>
        </p:txBody>
      </p:sp>
    </p:spTree>
    <p:extLst>
      <p:ext uri="{BB962C8B-B14F-4D97-AF65-F5344CB8AC3E}">
        <p14:creationId xmlns:p14="http://schemas.microsoft.com/office/powerpoint/2010/main" val="6387549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47843">
                                            <p:txEl>
                                              <p:pRg st="0" end="0"/>
                                            </p:txEl>
                                          </p:spTgt>
                                        </p:tgtEl>
                                        <p:attrNameLst>
                                          <p:attrName>style.visibility</p:attrName>
                                        </p:attrNameLst>
                                      </p:cBhvr>
                                      <p:to>
                                        <p:strVal val="visible"/>
                                      </p:to>
                                    </p:set>
                                    <p:animEffect transition="in" filter="fade">
                                      <p:cBhvr>
                                        <p:cTn id="7" dur="1000"/>
                                        <p:tgtEl>
                                          <p:spTgt spid="547843">
                                            <p:txEl>
                                              <p:pRg st="0" end="0"/>
                                            </p:txEl>
                                          </p:spTgt>
                                        </p:tgtEl>
                                      </p:cBhvr>
                                    </p:animEffect>
                                    <p:anim calcmode="lin" valueType="num">
                                      <p:cBhvr>
                                        <p:cTn id="8" dur="1000" fill="hold"/>
                                        <p:tgtEl>
                                          <p:spTgt spid="5478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478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4784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4784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4784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47843">
                                            <p:txEl>
                                              <p:pRg st="4" end="4"/>
                                            </p:txEl>
                                          </p:spTgt>
                                        </p:tgtEl>
                                        <p:attrNameLst>
                                          <p:attrName>style.visibility</p:attrName>
                                        </p:attrNameLst>
                                      </p:cBhvr>
                                      <p:to>
                                        <p:strVal val="visible"/>
                                      </p:to>
                                    </p:set>
                                    <p:animEffect transition="in" filter="fade">
                                      <p:cBhvr>
                                        <p:cTn id="26" dur="1000"/>
                                        <p:tgtEl>
                                          <p:spTgt spid="547843">
                                            <p:txEl>
                                              <p:pRg st="4" end="4"/>
                                            </p:txEl>
                                          </p:spTgt>
                                        </p:tgtEl>
                                      </p:cBhvr>
                                    </p:animEffect>
                                    <p:anim calcmode="lin" valueType="num">
                                      <p:cBhvr>
                                        <p:cTn id="27" dur="1000" fill="hold"/>
                                        <p:tgtEl>
                                          <p:spTgt spid="54784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547843">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47843">
                                            <p:txEl>
                                              <p:pRg st="5" end="5"/>
                                            </p:txEl>
                                          </p:spTgt>
                                        </p:tgtEl>
                                        <p:attrNameLst>
                                          <p:attrName>style.visibility</p:attrName>
                                        </p:attrNameLst>
                                      </p:cBhvr>
                                      <p:to>
                                        <p:strVal val="visible"/>
                                      </p:to>
                                    </p:set>
                                    <p:animEffect transition="in" filter="fade">
                                      <p:cBhvr>
                                        <p:cTn id="31" dur="1000"/>
                                        <p:tgtEl>
                                          <p:spTgt spid="547843">
                                            <p:txEl>
                                              <p:pRg st="5" end="5"/>
                                            </p:txEl>
                                          </p:spTgt>
                                        </p:tgtEl>
                                      </p:cBhvr>
                                    </p:animEffect>
                                    <p:anim calcmode="lin" valueType="num">
                                      <p:cBhvr>
                                        <p:cTn id="32" dur="1000" fill="hold"/>
                                        <p:tgtEl>
                                          <p:spTgt spid="547843">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54784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84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76DAD16-564C-4F4A-98E5-F39DBDB93157}"/>
              </a:ext>
            </a:extLst>
          </p:cNvPr>
          <p:cNvPicPr>
            <a:picLocks noGrp="1" noChangeAspect="1"/>
          </p:cNvPicPr>
          <p:nvPr>
            <p:ph idx="1"/>
          </p:nvPr>
        </p:nvPicPr>
        <p:blipFill>
          <a:blip r:embed="rId2"/>
          <a:stretch>
            <a:fillRect/>
          </a:stretch>
        </p:blipFill>
        <p:spPr>
          <a:xfrm>
            <a:off x="369204" y="685800"/>
            <a:ext cx="8458200" cy="5270551"/>
          </a:xfrm>
        </p:spPr>
      </p:pic>
      <p:sp>
        <p:nvSpPr>
          <p:cNvPr id="3" name="Title 2">
            <a:extLst>
              <a:ext uri="{FF2B5EF4-FFF2-40B4-BE49-F238E27FC236}">
                <a16:creationId xmlns:a16="http://schemas.microsoft.com/office/drawing/2014/main" id="{21EB4C71-4B32-454C-BC6B-807EBB4C7FD1}"/>
              </a:ext>
            </a:extLst>
          </p:cNvPr>
          <p:cNvSpPr>
            <a:spLocks noGrp="1"/>
          </p:cNvSpPr>
          <p:nvPr>
            <p:ph type="title"/>
          </p:nvPr>
        </p:nvSpPr>
        <p:spPr/>
        <p:txBody>
          <a:bodyPr/>
          <a:lstStyle/>
          <a:p>
            <a:r>
              <a:rPr lang="en-US" dirty="0">
                <a:solidFill>
                  <a:srgbClr val="010004"/>
                </a:solidFill>
              </a:rPr>
              <a:t>Empirical Challenges to Market Efficiency: Anomalies</a:t>
            </a:r>
            <a:endParaRPr lang="en-US" dirty="0"/>
          </a:p>
        </p:txBody>
      </p:sp>
      <p:sp>
        <p:nvSpPr>
          <p:cNvPr id="4" name="Slide Number Placeholder 3">
            <a:extLst>
              <a:ext uri="{FF2B5EF4-FFF2-40B4-BE49-F238E27FC236}">
                <a16:creationId xmlns:a16="http://schemas.microsoft.com/office/drawing/2014/main" id="{E5B1C234-08CC-5545-9C15-23F287F84AA1}"/>
              </a:ext>
            </a:extLst>
          </p:cNvPr>
          <p:cNvSpPr>
            <a:spLocks noGrp="1"/>
          </p:cNvSpPr>
          <p:nvPr>
            <p:ph type="sldNum" sz="quarter" idx="10"/>
          </p:nvPr>
        </p:nvSpPr>
        <p:spPr/>
        <p:txBody>
          <a:bodyPr/>
          <a:lstStyle/>
          <a:p>
            <a:fld id="{7B3E355C-57B9-BC4B-95D8-406A1F834537}" type="slidenum">
              <a:rPr lang="en-US" altLang="en-US" smtClean="0"/>
              <a:pPr/>
              <a:t>30</a:t>
            </a:fld>
            <a:endParaRPr lang="en-US" altLang="en-US" dirty="0"/>
          </a:p>
        </p:txBody>
      </p:sp>
      <p:sp>
        <p:nvSpPr>
          <p:cNvPr id="5" name="Footer Placeholder 4">
            <a:extLst>
              <a:ext uri="{FF2B5EF4-FFF2-40B4-BE49-F238E27FC236}">
                <a16:creationId xmlns:a16="http://schemas.microsoft.com/office/drawing/2014/main" id="{18CCAC30-743F-DF4E-B58A-3AA09718852B}"/>
              </a:ext>
            </a:extLst>
          </p:cNvPr>
          <p:cNvSpPr>
            <a:spLocks noGrp="1"/>
          </p:cNvSpPr>
          <p:nvPr>
            <p:ph type="ftr" sz="quarter" idx="11"/>
          </p:nvPr>
        </p:nvSpPr>
        <p:spPr/>
        <p:txBody>
          <a:bodyPr/>
          <a:lstStyle/>
          <a:p>
            <a:pPr>
              <a:defRPr/>
            </a:pPr>
            <a:r>
              <a:rPr lang="en-US"/>
              <a:t>Market Efficiency</a:t>
            </a:r>
            <a:endParaRPr lang="en-US" dirty="0"/>
          </a:p>
        </p:txBody>
      </p:sp>
      <p:cxnSp>
        <p:nvCxnSpPr>
          <p:cNvPr id="6" name="Straight Connector 5">
            <a:extLst>
              <a:ext uri="{FF2B5EF4-FFF2-40B4-BE49-F238E27FC236}">
                <a16:creationId xmlns:a16="http://schemas.microsoft.com/office/drawing/2014/main" id="{B7A9DD84-14C3-8568-FF5A-6097AD7411B6}"/>
              </a:ext>
            </a:extLst>
          </p:cNvPr>
          <p:cNvCxnSpPr/>
          <p:nvPr/>
        </p:nvCxnSpPr>
        <p:spPr>
          <a:xfrm>
            <a:off x="762000" y="4724400"/>
            <a:ext cx="12192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6E8EF87-9F3A-2187-08CD-6D68F8FCC5F7}"/>
              </a:ext>
            </a:extLst>
          </p:cNvPr>
          <p:cNvCxnSpPr>
            <a:cxnSpLocks/>
          </p:cNvCxnSpPr>
          <p:nvPr/>
        </p:nvCxnSpPr>
        <p:spPr>
          <a:xfrm>
            <a:off x="3124200" y="5029200"/>
            <a:ext cx="38862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BA1766F-ACC4-CD49-CEB7-8B2776186F0B}"/>
              </a:ext>
            </a:extLst>
          </p:cNvPr>
          <p:cNvCxnSpPr>
            <a:cxnSpLocks/>
          </p:cNvCxnSpPr>
          <p:nvPr/>
        </p:nvCxnSpPr>
        <p:spPr>
          <a:xfrm>
            <a:off x="2971800" y="5867400"/>
            <a:ext cx="5334000"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26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7" name="Rectangle 3"/>
          <p:cNvSpPr>
            <a:spLocks noGrp="1" noChangeArrowheads="1"/>
          </p:cNvSpPr>
          <p:nvPr>
            <p:ph idx="1"/>
          </p:nvPr>
        </p:nvSpPr>
        <p:spPr/>
        <p:txBody>
          <a:bodyPr>
            <a:normAutofit/>
          </a:bodyPr>
          <a:lstStyle/>
          <a:p>
            <a:pPr marL="342900" indent="-342900" eaLnBrk="1" hangingPunct="1"/>
            <a:r>
              <a:rPr lang="en-US" sz="2800" dirty="0">
                <a:solidFill>
                  <a:srgbClr val="010004"/>
                </a:solidFill>
              </a:rPr>
              <a:t>If the market is semi-strong-form efficient, then no matter what publicly available information mutual-fund managers rely on to pick stocks, their average returns should be the same as those of the average investor in the market as a whole.</a:t>
            </a:r>
          </a:p>
          <a:p>
            <a:pPr marL="342900" indent="-342900" eaLnBrk="1" hangingPunct="1"/>
            <a:endParaRPr lang="en-US" sz="2800" dirty="0">
              <a:solidFill>
                <a:srgbClr val="010004"/>
              </a:solidFill>
            </a:endParaRPr>
          </a:p>
          <a:p>
            <a:pPr marL="342900" indent="-342900" eaLnBrk="1" hangingPunct="1"/>
            <a:r>
              <a:rPr lang="en-US" sz="2800" dirty="0">
                <a:solidFill>
                  <a:srgbClr val="010004"/>
                </a:solidFill>
              </a:rPr>
              <a:t>We can test efficiency by comparing the performance of professionally managed mutual funds with the performance of a comparable market index.</a:t>
            </a:r>
          </a:p>
        </p:txBody>
      </p:sp>
      <p:sp>
        <p:nvSpPr>
          <p:cNvPr id="65539" name="Rectangle 2"/>
          <p:cNvSpPr>
            <a:spLocks noGrp="1" noChangeArrowheads="1"/>
          </p:cNvSpPr>
          <p:nvPr>
            <p:ph type="title"/>
          </p:nvPr>
        </p:nvSpPr>
        <p:spPr/>
        <p:txBody>
          <a:bodyPr/>
          <a:lstStyle/>
          <a:p>
            <a:pPr eaLnBrk="1" hangingPunct="1"/>
            <a:r>
              <a:rPr lang="en-US" b="1" dirty="0">
                <a:solidFill>
                  <a:srgbClr val="010004"/>
                </a:solidFill>
              </a:rPr>
              <a:t>The Record of Mutual Funds and Managers</a:t>
            </a:r>
            <a:endParaRPr lang="en-US" b="1" dirty="0"/>
          </a:p>
        </p:txBody>
      </p:sp>
      <p:sp>
        <p:nvSpPr>
          <p:cNvPr id="65538" name="Slide Number Placeholder 4"/>
          <p:cNvSpPr>
            <a:spLocks noGrp="1"/>
          </p:cNvSpPr>
          <p:nvPr>
            <p:ph type="sldNum" sz="quarter" idx="10"/>
          </p:nvPr>
        </p:nvSpPr>
        <p:spPr>
          <a:noFill/>
        </p:spPr>
        <p:txBody>
          <a:bodyPr/>
          <a:lstStyle/>
          <a:p>
            <a:fld id="{38562F7D-E796-47BC-88A6-06E1AB461B66}" type="slidenum">
              <a:rPr lang="en-US"/>
              <a:pPr/>
              <a:t>31</a:t>
            </a:fld>
            <a:endParaRPr lang="en-US"/>
          </a:p>
        </p:txBody>
      </p:sp>
      <p:sp>
        <p:nvSpPr>
          <p:cNvPr id="65537"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3507">
                                            <p:txEl>
                                              <p:pRg st="0" end="0"/>
                                            </p:txEl>
                                          </p:spTgt>
                                        </p:tgtEl>
                                        <p:attrNameLst>
                                          <p:attrName>style.visibility</p:attrName>
                                        </p:attrNameLst>
                                      </p:cBhvr>
                                      <p:to>
                                        <p:strVal val="visible"/>
                                      </p:to>
                                    </p:set>
                                    <p:animEffect transition="in" filter="fade">
                                      <p:cBhvr>
                                        <p:cTn id="7" dur="1000"/>
                                        <p:tgtEl>
                                          <p:spTgt spid="533507">
                                            <p:txEl>
                                              <p:pRg st="0" end="0"/>
                                            </p:txEl>
                                          </p:spTgt>
                                        </p:tgtEl>
                                      </p:cBhvr>
                                    </p:animEffect>
                                    <p:anim calcmode="lin" valueType="num">
                                      <p:cBhvr>
                                        <p:cTn id="8" dur="1000" fill="hold"/>
                                        <p:tgtEl>
                                          <p:spTgt spid="5335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3350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33507">
                                            <p:txEl>
                                              <p:pRg st="2" end="2"/>
                                            </p:txEl>
                                          </p:spTgt>
                                        </p:tgtEl>
                                        <p:attrNameLst>
                                          <p:attrName>style.visibility</p:attrName>
                                        </p:attrNameLst>
                                      </p:cBhvr>
                                      <p:to>
                                        <p:strVal val="visible"/>
                                      </p:to>
                                    </p:set>
                                    <p:animEffect transition="in" filter="fade">
                                      <p:cBhvr>
                                        <p:cTn id="14" dur="1000"/>
                                        <p:tgtEl>
                                          <p:spTgt spid="533507">
                                            <p:txEl>
                                              <p:pRg st="2" end="2"/>
                                            </p:txEl>
                                          </p:spTgt>
                                        </p:tgtEl>
                                      </p:cBhvr>
                                    </p:animEffect>
                                    <p:anim calcmode="lin" valueType="num">
                                      <p:cBhvr>
                                        <p:cTn id="15" dur="1000" fill="hold"/>
                                        <p:tgtEl>
                                          <p:spTgt spid="53350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3350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p:txBody>
          <a:bodyPr/>
          <a:lstStyle/>
          <a:p>
            <a:pPr eaLnBrk="1" hangingPunct="1"/>
            <a:r>
              <a:rPr lang="en-US" b="1" dirty="0"/>
              <a:t>Mutual Funds:  Starting in the Red</a:t>
            </a:r>
          </a:p>
        </p:txBody>
      </p:sp>
      <p:sp>
        <p:nvSpPr>
          <p:cNvPr id="69634" name="Slide Number Placeholder 3"/>
          <p:cNvSpPr>
            <a:spLocks noGrp="1"/>
          </p:cNvSpPr>
          <p:nvPr>
            <p:ph type="sldNum" sz="quarter" idx="10"/>
          </p:nvPr>
        </p:nvSpPr>
        <p:spPr>
          <a:noFill/>
        </p:spPr>
        <p:txBody>
          <a:bodyPr/>
          <a:lstStyle/>
          <a:p>
            <a:fld id="{75DB146F-C72F-4571-A0E3-DA48B9FB574F}" type="slidenum">
              <a:rPr lang="en-US"/>
              <a:pPr/>
              <a:t>32</a:t>
            </a:fld>
            <a:endParaRPr lang="en-US"/>
          </a:p>
        </p:txBody>
      </p:sp>
      <p:sp>
        <p:nvSpPr>
          <p:cNvPr id="69633" name="Footer Placeholder 2"/>
          <p:cNvSpPr>
            <a:spLocks noGrp="1"/>
          </p:cNvSpPr>
          <p:nvPr>
            <p:ph type="ftr" sz="quarter" idx="11"/>
          </p:nvPr>
        </p:nvSpPr>
        <p:spPr>
          <a:noFill/>
        </p:spPr>
        <p:txBody>
          <a:bodyPr/>
          <a:lstStyle/>
          <a:p>
            <a:r>
              <a:rPr lang="en-US">
                <a:ea typeface="ＭＳ Ｐゴシック" charset="-128"/>
              </a:rPr>
              <a:t>Market Efficiency</a:t>
            </a:r>
          </a:p>
        </p:txBody>
      </p:sp>
      <p:sp>
        <p:nvSpPr>
          <p:cNvPr id="69636" name="Text Box 3"/>
          <p:cNvSpPr txBox="1">
            <a:spLocks noChangeArrowheads="1"/>
          </p:cNvSpPr>
          <p:nvPr/>
        </p:nvSpPr>
        <p:spPr bwMode="auto">
          <a:xfrm>
            <a:off x="384048" y="586386"/>
            <a:ext cx="4136136" cy="3785652"/>
          </a:xfrm>
          <a:prstGeom prst="rect">
            <a:avLst/>
          </a:prstGeom>
          <a:noFill/>
          <a:ln w="9525">
            <a:solidFill>
              <a:schemeClr val="accent1"/>
            </a:solidFill>
            <a:miter lim="800000"/>
            <a:headEnd/>
            <a:tailEnd/>
          </a:ln>
        </p:spPr>
        <p:txBody>
          <a:bodyPr wrap="square">
            <a:spAutoFit/>
          </a:bodyPr>
          <a:lstStyle/>
          <a:p>
            <a:pPr algn="ctr"/>
            <a:r>
              <a:rPr lang="en-US" sz="2000" u="sng" dirty="0">
                <a:latin typeface="Calibri" pitchFamily="34" charset="0"/>
              </a:rPr>
              <a:t>Average Annual Costs</a:t>
            </a:r>
          </a:p>
          <a:p>
            <a:pPr>
              <a:buFontTx/>
              <a:buChar char="•"/>
            </a:pPr>
            <a:endParaRPr lang="en-US" sz="2000" dirty="0">
              <a:latin typeface="Calibri" pitchFamily="34" charset="0"/>
            </a:endParaRPr>
          </a:p>
          <a:p>
            <a:pPr>
              <a:buFontTx/>
              <a:buChar char="•"/>
            </a:pPr>
            <a:r>
              <a:rPr lang="en-US" sz="2000" dirty="0">
                <a:latin typeface="Calibri" pitchFamily="34" charset="0"/>
              </a:rPr>
              <a:t>  Management Fee	.9%</a:t>
            </a:r>
          </a:p>
          <a:p>
            <a:pPr>
              <a:buFontTx/>
              <a:buChar char="•"/>
            </a:pPr>
            <a:r>
              <a:rPr lang="en-US" sz="2000" dirty="0">
                <a:latin typeface="Calibri" pitchFamily="34" charset="0"/>
              </a:rPr>
              <a:t>  Other Expenses	.6%</a:t>
            </a:r>
          </a:p>
          <a:p>
            <a:pPr>
              <a:buFontTx/>
              <a:buChar char="•"/>
            </a:pPr>
            <a:r>
              <a:rPr lang="en-US" sz="2000" dirty="0">
                <a:latin typeface="Calibri" pitchFamily="34" charset="0"/>
              </a:rPr>
              <a:t>  Implicit Trading Costs	.8%</a:t>
            </a:r>
          </a:p>
          <a:p>
            <a:pPr>
              <a:buFontTx/>
              <a:buChar char="•"/>
            </a:pPr>
            <a:r>
              <a:rPr lang="en-US" sz="2000" dirty="0">
                <a:latin typeface="Calibri" pitchFamily="34" charset="0"/>
              </a:rPr>
              <a:t>  Loads			.7%</a:t>
            </a:r>
          </a:p>
          <a:p>
            <a:pPr>
              <a:tabLst>
                <a:tab pos="449263" algn="l"/>
              </a:tabLst>
            </a:pPr>
            <a:r>
              <a:rPr lang="en-US" sz="2000" dirty="0">
                <a:solidFill>
                  <a:srgbClr val="FF0021"/>
                </a:solidFill>
                <a:latin typeface="Calibri" pitchFamily="34" charset="0"/>
              </a:rPr>
              <a:t>	Total		3%	</a:t>
            </a:r>
            <a:endParaRPr lang="en-US" sz="2000" dirty="0">
              <a:latin typeface="Calibri" pitchFamily="34" charset="0"/>
            </a:endParaRPr>
          </a:p>
          <a:p>
            <a:endParaRPr lang="en-US" sz="2000" dirty="0">
              <a:latin typeface="Calibri" pitchFamily="34" charset="0"/>
            </a:endParaRPr>
          </a:p>
          <a:p>
            <a:endParaRPr lang="en-US" sz="2000" dirty="0">
              <a:latin typeface="Calibri" pitchFamily="34" charset="0"/>
            </a:endParaRPr>
          </a:p>
          <a:p>
            <a:pPr>
              <a:buFontTx/>
              <a:buChar char="•"/>
            </a:pPr>
            <a:r>
              <a:rPr lang="en-US" sz="2000" dirty="0">
                <a:latin typeface="Calibri" pitchFamily="34" charset="0"/>
              </a:rPr>
              <a:t>TAXES?  Maybe another 	</a:t>
            </a:r>
            <a:r>
              <a:rPr lang="en-US" sz="2000" dirty="0">
                <a:solidFill>
                  <a:srgbClr val="FF0021"/>
                </a:solidFill>
                <a:latin typeface="Calibri" pitchFamily="34" charset="0"/>
              </a:rPr>
              <a:t>2%</a:t>
            </a:r>
            <a:endParaRPr lang="en-US" sz="2000" dirty="0">
              <a:latin typeface="Calibri" pitchFamily="34" charset="0"/>
            </a:endParaRPr>
          </a:p>
          <a:p>
            <a:r>
              <a:rPr lang="en-US" sz="2000" dirty="0">
                <a:latin typeface="Calibri" pitchFamily="34" charset="0"/>
              </a:rPr>
              <a:t>	</a:t>
            </a:r>
            <a:r>
              <a:rPr lang="en-US" sz="2000" dirty="0">
                <a:solidFill>
                  <a:srgbClr val="FF0021"/>
                </a:solidFill>
                <a:latin typeface="Calibri" pitchFamily="34" charset="0"/>
              </a:rPr>
              <a:t>Total		5%</a:t>
            </a:r>
          </a:p>
          <a:p>
            <a:endParaRPr lang="en-US" sz="2000" dirty="0">
              <a:latin typeface="Calibri" pitchFamily="34" charset="0"/>
            </a:endParaRPr>
          </a:p>
        </p:txBody>
      </p:sp>
      <p:sp>
        <p:nvSpPr>
          <p:cNvPr id="69637" name="Line 4"/>
          <p:cNvSpPr>
            <a:spLocks noChangeShapeType="1"/>
          </p:cNvSpPr>
          <p:nvPr/>
        </p:nvSpPr>
        <p:spPr bwMode="auto">
          <a:xfrm flipV="1">
            <a:off x="544697" y="2438400"/>
            <a:ext cx="3349752" cy="0"/>
          </a:xfrm>
          <a:prstGeom prst="line">
            <a:avLst/>
          </a:prstGeom>
          <a:noFill/>
          <a:ln w="9525">
            <a:solidFill>
              <a:schemeClr val="tx1"/>
            </a:solidFill>
            <a:round/>
            <a:headEnd/>
            <a:tailEnd/>
          </a:ln>
        </p:spPr>
        <p:txBody>
          <a:bodyPr wrap="none" anchor="ctr"/>
          <a:lstStyle/>
          <a:p>
            <a:endParaRPr lang="en-US" dirty="0">
              <a:latin typeface="Calibri" pitchFamily="34" charset="0"/>
            </a:endParaRPr>
          </a:p>
        </p:txBody>
      </p:sp>
      <p:sp>
        <p:nvSpPr>
          <p:cNvPr id="69638" name="Line 5"/>
          <p:cNvSpPr>
            <a:spLocks noChangeShapeType="1"/>
          </p:cNvSpPr>
          <p:nvPr/>
        </p:nvSpPr>
        <p:spPr bwMode="auto">
          <a:xfrm flipV="1">
            <a:off x="384048" y="3706366"/>
            <a:ext cx="3349752" cy="1"/>
          </a:xfrm>
          <a:prstGeom prst="line">
            <a:avLst/>
          </a:prstGeom>
          <a:noFill/>
          <a:ln w="9525">
            <a:solidFill>
              <a:schemeClr val="tx1"/>
            </a:solidFill>
            <a:round/>
            <a:headEnd/>
            <a:tailEnd/>
          </a:ln>
        </p:spPr>
        <p:txBody>
          <a:bodyPr wrap="none" anchor="ctr"/>
          <a:lstStyle/>
          <a:p>
            <a:endParaRPr lang="en-US" dirty="0">
              <a:latin typeface="Calibri" pitchFamily="34" charset="0"/>
            </a:endParaRPr>
          </a:p>
        </p:txBody>
      </p:sp>
      <p:sp>
        <p:nvSpPr>
          <p:cNvPr id="69639" name="Text Box 6"/>
          <p:cNvSpPr txBox="1">
            <a:spLocks noChangeArrowheads="1"/>
          </p:cNvSpPr>
          <p:nvPr/>
        </p:nvSpPr>
        <p:spPr bwMode="auto">
          <a:xfrm>
            <a:off x="1465193" y="6055873"/>
            <a:ext cx="7029450" cy="400110"/>
          </a:xfrm>
          <a:prstGeom prst="rect">
            <a:avLst/>
          </a:prstGeom>
          <a:noFill/>
          <a:ln w="9525">
            <a:noFill/>
            <a:miter lim="800000"/>
            <a:headEnd/>
            <a:tailEnd/>
          </a:ln>
        </p:spPr>
        <p:txBody>
          <a:bodyPr>
            <a:spAutoFit/>
          </a:bodyPr>
          <a:lstStyle/>
          <a:p>
            <a:r>
              <a:rPr lang="en-US" sz="1000" b="0" dirty="0">
                <a:latin typeface="Calibri" pitchFamily="34" charset="0"/>
              </a:rPr>
              <a:t>Source:  J. </a:t>
            </a:r>
            <a:r>
              <a:rPr lang="en-US" sz="1000" b="0" dirty="0" err="1">
                <a:latin typeface="Calibri" pitchFamily="34" charset="0"/>
              </a:rPr>
              <a:t>Bogle</a:t>
            </a:r>
            <a:r>
              <a:rPr lang="en-US" sz="1000" b="0" dirty="0">
                <a:latin typeface="Calibri" pitchFamily="34" charset="0"/>
              </a:rPr>
              <a:t>, </a:t>
            </a:r>
            <a:r>
              <a:rPr lang="ja-JP" altLang="en-US" sz="1000" b="0">
                <a:latin typeface="Calibri" pitchFamily="34" charset="0"/>
              </a:rPr>
              <a:t>“</a:t>
            </a:r>
            <a:r>
              <a:rPr lang="en-US" altLang="ja-JP" sz="1000" b="0" dirty="0">
                <a:latin typeface="Calibri" pitchFamily="34" charset="0"/>
              </a:rPr>
              <a:t>The Arithmetic of Mutual Fund Investing is More Important Than Ever,</a:t>
            </a:r>
            <a:r>
              <a:rPr lang="ja-JP" altLang="en-US" sz="1000" b="0">
                <a:latin typeface="Calibri" pitchFamily="34" charset="0"/>
              </a:rPr>
              <a:t>”</a:t>
            </a:r>
            <a:r>
              <a:rPr lang="en-US" altLang="ja-JP" sz="1000" b="0" dirty="0">
                <a:latin typeface="Calibri" pitchFamily="34" charset="0"/>
              </a:rPr>
              <a:t> (speech given to AAII on 5/24/05) LH; Revised Oct 25 (RH) </a:t>
            </a:r>
            <a:endParaRPr lang="en-US" sz="1000" b="0" dirty="0">
              <a:latin typeface="Calibri" pitchFamily="34" charset="0"/>
            </a:endParaRPr>
          </a:p>
        </p:txBody>
      </p:sp>
      <p:sp>
        <p:nvSpPr>
          <p:cNvPr id="2" name="Text Box 3">
            <a:extLst>
              <a:ext uri="{FF2B5EF4-FFF2-40B4-BE49-F238E27FC236}">
                <a16:creationId xmlns:a16="http://schemas.microsoft.com/office/drawing/2014/main" id="{CEEA9DBC-5BC6-217C-4F90-95AF66173BB5}"/>
              </a:ext>
            </a:extLst>
          </p:cNvPr>
          <p:cNvSpPr txBox="1">
            <a:spLocks noChangeArrowheads="1"/>
          </p:cNvSpPr>
          <p:nvPr/>
        </p:nvSpPr>
        <p:spPr bwMode="auto">
          <a:xfrm>
            <a:off x="4680833" y="609600"/>
            <a:ext cx="4163949" cy="3724096"/>
          </a:xfrm>
          <a:prstGeom prst="rect">
            <a:avLst/>
          </a:prstGeom>
          <a:noFill/>
          <a:ln w="9525">
            <a:solidFill>
              <a:schemeClr val="accent1"/>
            </a:solidFill>
            <a:miter lim="800000"/>
            <a:headEnd/>
            <a:tailEnd/>
          </a:ln>
        </p:spPr>
        <p:txBody>
          <a:bodyPr wrap="square">
            <a:spAutoFit/>
          </a:bodyPr>
          <a:lstStyle/>
          <a:p>
            <a:pPr algn="ctr"/>
            <a:r>
              <a:rPr lang="en-US" sz="2400" u="sng" dirty="0">
                <a:latin typeface="Calibri" pitchFamily="34" charset="0"/>
              </a:rPr>
              <a:t>Average Annual Costs</a:t>
            </a:r>
          </a:p>
          <a:p>
            <a:pPr>
              <a:buFontTx/>
              <a:buChar char="•"/>
            </a:pPr>
            <a:endParaRPr lang="en-US" sz="2400" dirty="0">
              <a:latin typeface="Calibri" pitchFamily="34" charset="0"/>
            </a:endParaRPr>
          </a:p>
          <a:p>
            <a:pPr marL="342900" indent="-342900">
              <a:buSzPct val="75000"/>
              <a:buFontTx/>
              <a:buChar char="•"/>
            </a:pPr>
            <a:r>
              <a:rPr lang="en-US" sz="2000" dirty="0">
                <a:latin typeface="Calibri" pitchFamily="34" charset="0"/>
              </a:rPr>
              <a:t>Management Fee	.6%</a:t>
            </a:r>
          </a:p>
          <a:p>
            <a:pPr marL="285750" indent="-285750">
              <a:buFontTx/>
              <a:buChar char="•"/>
            </a:pPr>
            <a:r>
              <a:rPr lang="en-US" sz="2000" dirty="0">
                <a:latin typeface="Calibri" pitchFamily="34" charset="0"/>
              </a:rPr>
              <a:t> Other Expenses	.3%</a:t>
            </a:r>
          </a:p>
          <a:p>
            <a:pPr marL="285750" indent="-285750">
              <a:buFontTx/>
              <a:buChar char="•"/>
            </a:pPr>
            <a:r>
              <a:rPr lang="en-US" sz="2000" dirty="0">
                <a:latin typeface="Calibri" pitchFamily="34" charset="0"/>
              </a:rPr>
              <a:t> Implicit Trading Costs	.8%</a:t>
            </a:r>
          </a:p>
          <a:p>
            <a:pPr marL="285750" indent="-285750">
              <a:buFontTx/>
              <a:buChar char="•"/>
            </a:pPr>
            <a:r>
              <a:rPr lang="en-US" sz="2000" dirty="0">
                <a:latin typeface="Calibri" pitchFamily="34" charset="0"/>
              </a:rPr>
              <a:t> Loads		0%</a:t>
            </a:r>
          </a:p>
          <a:p>
            <a:pPr>
              <a:tabLst>
                <a:tab pos="449263" algn="l"/>
              </a:tabLst>
            </a:pPr>
            <a:r>
              <a:rPr lang="en-US" sz="2000" dirty="0">
                <a:solidFill>
                  <a:srgbClr val="FF0021"/>
                </a:solidFill>
                <a:latin typeface="Calibri" pitchFamily="34" charset="0"/>
              </a:rPr>
              <a:t>	Total</a:t>
            </a:r>
            <a:r>
              <a:rPr lang="en-US" sz="1600" dirty="0">
                <a:solidFill>
                  <a:srgbClr val="FF0021"/>
                </a:solidFill>
                <a:latin typeface="Calibri" pitchFamily="34" charset="0"/>
              </a:rPr>
              <a:t>		</a:t>
            </a:r>
            <a:r>
              <a:rPr lang="en-US" sz="2000" dirty="0">
                <a:solidFill>
                  <a:srgbClr val="FF0021"/>
                </a:solidFill>
                <a:latin typeface="Calibri" pitchFamily="34" charset="0"/>
              </a:rPr>
              <a:t>1.7%</a:t>
            </a:r>
            <a:r>
              <a:rPr lang="en-US" sz="1600" dirty="0">
                <a:solidFill>
                  <a:srgbClr val="FF0021"/>
                </a:solidFill>
                <a:latin typeface="Calibri" pitchFamily="34" charset="0"/>
              </a:rPr>
              <a:t>	</a:t>
            </a:r>
            <a:r>
              <a:rPr lang="en-US" sz="1600" dirty="0">
                <a:latin typeface="Calibri" pitchFamily="34" charset="0"/>
              </a:rPr>
              <a:t>	</a:t>
            </a:r>
          </a:p>
          <a:p>
            <a:endParaRPr lang="en-US" sz="1600" dirty="0">
              <a:latin typeface="Calibri" pitchFamily="34" charset="0"/>
            </a:endParaRPr>
          </a:p>
          <a:p>
            <a:pPr>
              <a:buFontTx/>
              <a:buChar char="•"/>
            </a:pPr>
            <a:r>
              <a:rPr lang="en-US" sz="2000" dirty="0">
                <a:latin typeface="Calibri" pitchFamily="34" charset="0"/>
              </a:rPr>
              <a:t>TAXES?  Maybe another 	</a:t>
            </a:r>
            <a:r>
              <a:rPr lang="en-US" sz="2000" dirty="0">
                <a:solidFill>
                  <a:srgbClr val="FF0021"/>
                </a:solidFill>
                <a:latin typeface="Calibri" pitchFamily="34" charset="0"/>
              </a:rPr>
              <a:t>1.5%</a:t>
            </a:r>
          </a:p>
          <a:p>
            <a:r>
              <a:rPr lang="en-US" sz="1600" dirty="0">
                <a:latin typeface="Calibri" pitchFamily="34" charset="0"/>
              </a:rPr>
              <a:t>	</a:t>
            </a:r>
            <a:r>
              <a:rPr lang="en-US" sz="2000" dirty="0">
                <a:solidFill>
                  <a:srgbClr val="FF0021"/>
                </a:solidFill>
                <a:latin typeface="Calibri" pitchFamily="34" charset="0"/>
              </a:rPr>
              <a:t>Total</a:t>
            </a:r>
            <a:r>
              <a:rPr lang="en-US" sz="1600" dirty="0">
                <a:solidFill>
                  <a:srgbClr val="FF0021"/>
                </a:solidFill>
                <a:latin typeface="Calibri" pitchFamily="34" charset="0"/>
              </a:rPr>
              <a:t>		</a:t>
            </a:r>
            <a:r>
              <a:rPr lang="en-US" sz="2000" dirty="0">
                <a:solidFill>
                  <a:srgbClr val="FF0021"/>
                </a:solidFill>
                <a:latin typeface="Calibri" pitchFamily="34" charset="0"/>
              </a:rPr>
              <a:t>3.2%</a:t>
            </a:r>
          </a:p>
          <a:p>
            <a:endParaRPr lang="en-US" sz="1600" dirty="0">
              <a:latin typeface="Calibri" pitchFamily="34" charset="0"/>
            </a:endParaRPr>
          </a:p>
        </p:txBody>
      </p:sp>
      <p:sp>
        <p:nvSpPr>
          <p:cNvPr id="3" name="Line 4">
            <a:extLst>
              <a:ext uri="{FF2B5EF4-FFF2-40B4-BE49-F238E27FC236}">
                <a16:creationId xmlns:a16="http://schemas.microsoft.com/office/drawing/2014/main" id="{1F654DB8-4FB5-1C53-65DE-283756030763}"/>
              </a:ext>
            </a:extLst>
          </p:cNvPr>
          <p:cNvSpPr>
            <a:spLocks noChangeShapeType="1"/>
          </p:cNvSpPr>
          <p:nvPr/>
        </p:nvSpPr>
        <p:spPr bwMode="auto">
          <a:xfrm flipV="1">
            <a:off x="5035296" y="2590800"/>
            <a:ext cx="3349752" cy="0"/>
          </a:xfrm>
          <a:prstGeom prst="line">
            <a:avLst/>
          </a:prstGeom>
          <a:noFill/>
          <a:ln w="9525">
            <a:solidFill>
              <a:schemeClr val="tx1"/>
            </a:solidFill>
            <a:round/>
            <a:headEnd/>
            <a:tailEnd/>
          </a:ln>
        </p:spPr>
        <p:txBody>
          <a:bodyPr wrap="none" anchor="ctr"/>
          <a:lstStyle/>
          <a:p>
            <a:endParaRPr lang="en-US" dirty="0">
              <a:latin typeface="Calibri" pitchFamily="34" charset="0"/>
            </a:endParaRPr>
          </a:p>
        </p:txBody>
      </p:sp>
      <p:sp>
        <p:nvSpPr>
          <p:cNvPr id="4" name="Line 5">
            <a:extLst>
              <a:ext uri="{FF2B5EF4-FFF2-40B4-BE49-F238E27FC236}">
                <a16:creationId xmlns:a16="http://schemas.microsoft.com/office/drawing/2014/main" id="{3725153B-7027-AEF0-91EB-47547B117677}"/>
              </a:ext>
            </a:extLst>
          </p:cNvPr>
          <p:cNvSpPr>
            <a:spLocks noChangeShapeType="1"/>
          </p:cNvSpPr>
          <p:nvPr/>
        </p:nvSpPr>
        <p:spPr bwMode="auto">
          <a:xfrm flipV="1">
            <a:off x="5035296" y="3657600"/>
            <a:ext cx="3349752" cy="1"/>
          </a:xfrm>
          <a:prstGeom prst="line">
            <a:avLst/>
          </a:prstGeom>
          <a:noFill/>
          <a:ln w="9525">
            <a:solidFill>
              <a:schemeClr val="tx1"/>
            </a:solidFill>
            <a:round/>
            <a:headEnd/>
            <a:tailEnd/>
          </a:ln>
        </p:spPr>
        <p:txBody>
          <a:bodyPr wrap="none" anchor="ctr"/>
          <a:lstStyle/>
          <a:p>
            <a:endParaRPr lang="en-US"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6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6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6" grpId="0" animBg="1"/>
      <p:bldP spid="69637" grpId="0" animBg="1"/>
      <p:bldP spid="69638" grpId="0" animBg="1"/>
      <p:bldP spid="2" grpId="0" animBg="1"/>
      <p:bldP spid="3" grpId="0" animBg="1"/>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7" name="Picture 11"/>
          <p:cNvPicPr>
            <a:picLocks noGrp="1" noChangeAspect="1" noChangeArrowheads="1"/>
          </p:cNvPicPr>
          <p:nvPr>
            <p:ph idx="1"/>
          </p:nvPr>
        </p:nvPicPr>
        <p:blipFill>
          <a:blip r:embed="rId3"/>
          <a:stretch>
            <a:fillRect/>
          </a:stretch>
        </p:blipFill>
        <p:spPr>
          <a:xfrm>
            <a:off x="762000" y="959006"/>
            <a:ext cx="7239000" cy="4419600"/>
          </a:xfrm>
          <a:noFill/>
        </p:spPr>
      </p:pic>
      <p:sp>
        <p:nvSpPr>
          <p:cNvPr id="74755" name="Rectangle 2"/>
          <p:cNvSpPr>
            <a:spLocks noGrp="1" noChangeArrowheads="1"/>
          </p:cNvSpPr>
          <p:nvPr>
            <p:ph type="title"/>
          </p:nvPr>
        </p:nvSpPr>
        <p:spPr/>
        <p:txBody>
          <a:bodyPr/>
          <a:lstStyle/>
          <a:p>
            <a:pPr eaLnBrk="1" hangingPunct="1"/>
            <a:r>
              <a:rPr lang="en-US" b="1" dirty="0"/>
              <a:t>Hedge Funds?  Buyer Beware</a:t>
            </a:r>
          </a:p>
        </p:txBody>
      </p:sp>
      <p:sp>
        <p:nvSpPr>
          <p:cNvPr id="74754" name="Slide Number Placeholder 5"/>
          <p:cNvSpPr>
            <a:spLocks noGrp="1"/>
          </p:cNvSpPr>
          <p:nvPr>
            <p:ph type="sldNum" sz="quarter" idx="10"/>
          </p:nvPr>
        </p:nvSpPr>
        <p:spPr>
          <a:noFill/>
        </p:spPr>
        <p:txBody>
          <a:bodyPr/>
          <a:lstStyle/>
          <a:p>
            <a:fld id="{91B73805-29BE-400F-B6FE-99780C22E902}" type="slidenum">
              <a:rPr lang="en-US"/>
              <a:pPr/>
              <a:t>33</a:t>
            </a:fld>
            <a:endParaRPr lang="en-US"/>
          </a:p>
        </p:txBody>
      </p:sp>
      <p:sp>
        <p:nvSpPr>
          <p:cNvPr id="74753" name="Footer Placeholder 4"/>
          <p:cNvSpPr>
            <a:spLocks noGrp="1"/>
          </p:cNvSpPr>
          <p:nvPr>
            <p:ph type="ftr" sz="quarter" idx="11"/>
          </p:nvPr>
        </p:nvSpPr>
        <p:spPr>
          <a:noFill/>
        </p:spPr>
        <p:txBody>
          <a:bodyPr/>
          <a:lstStyle/>
          <a:p>
            <a:r>
              <a:rPr lang="en-US">
                <a:ea typeface="ＭＳ Ｐゴシック" charset="-128"/>
              </a:rPr>
              <a:t>Market Efficiency</a:t>
            </a:r>
          </a:p>
        </p:txBody>
      </p:sp>
      <p:sp>
        <p:nvSpPr>
          <p:cNvPr id="74756" name="Rectangle 3">
            <a:hlinkClick r:id="rId4"/>
          </p:cNvPr>
          <p:cNvSpPr>
            <a:spLocks noGrp="1" noChangeArrowheads="1"/>
          </p:cNvSpPr>
          <p:nvPr>
            <p:ph type="body" sz="half" idx="4294967295"/>
          </p:nvPr>
        </p:nvSpPr>
        <p:spPr>
          <a:xfrm>
            <a:off x="0" y="1371600"/>
            <a:ext cx="4038600" cy="4754563"/>
          </a:xfrm>
          <a:prstGeom prst="rect">
            <a:avLst/>
          </a:prstGeom>
        </p:spPr>
        <p:txBody>
          <a:bodyPr/>
          <a:lstStyle/>
          <a:p>
            <a:pPr eaLnBrk="1" hangingPunct="1">
              <a:buFontTx/>
              <a:buNone/>
            </a:pPr>
            <a:r>
              <a:rPr lang="en-US" sz="2400"/>
              <a:t> </a:t>
            </a:r>
          </a:p>
        </p:txBody>
      </p:sp>
      <p:sp>
        <p:nvSpPr>
          <p:cNvPr id="74758" name="Text Box 13"/>
          <p:cNvSpPr txBox="1">
            <a:spLocks noChangeArrowheads="1"/>
          </p:cNvSpPr>
          <p:nvPr/>
        </p:nvSpPr>
        <p:spPr bwMode="auto">
          <a:xfrm>
            <a:off x="1358911" y="5930552"/>
            <a:ext cx="7029450" cy="457200"/>
          </a:xfrm>
          <a:prstGeom prst="rect">
            <a:avLst/>
          </a:prstGeom>
          <a:noFill/>
          <a:ln w="9525">
            <a:noFill/>
            <a:miter lim="800000"/>
            <a:headEnd/>
            <a:tailEnd/>
          </a:ln>
        </p:spPr>
        <p:txBody>
          <a:bodyPr>
            <a:spAutoFit/>
          </a:bodyPr>
          <a:lstStyle/>
          <a:p>
            <a:r>
              <a:rPr lang="en-US" sz="1200" b="0" dirty="0">
                <a:latin typeface="Calibri" pitchFamily="34" charset="0"/>
              </a:rPr>
              <a:t>Source:  J. </a:t>
            </a:r>
            <a:r>
              <a:rPr lang="en-US" sz="1200" b="0" dirty="0" err="1">
                <a:latin typeface="Calibri" pitchFamily="34" charset="0"/>
              </a:rPr>
              <a:t>Bogle</a:t>
            </a:r>
            <a:r>
              <a:rPr lang="en-US" sz="1200" b="0" dirty="0">
                <a:latin typeface="Calibri" pitchFamily="34" charset="0"/>
              </a:rPr>
              <a:t>, </a:t>
            </a:r>
            <a:r>
              <a:rPr lang="ja-JP" altLang="en-US" sz="1200" b="0" dirty="0">
                <a:latin typeface="Calibri" pitchFamily="34" charset="0"/>
              </a:rPr>
              <a:t>“</a:t>
            </a:r>
            <a:r>
              <a:rPr lang="en-US" altLang="ja-JP" sz="1200" b="0" dirty="0">
                <a:latin typeface="Calibri" pitchFamily="34" charset="0"/>
              </a:rPr>
              <a:t>The Arithmetic of Mutual Fund Investing is More Important Than Ever,</a:t>
            </a:r>
            <a:r>
              <a:rPr lang="ja-JP" altLang="en-US" sz="1200" b="0" dirty="0">
                <a:latin typeface="Calibri" pitchFamily="34" charset="0"/>
              </a:rPr>
              <a:t>”</a:t>
            </a:r>
            <a:r>
              <a:rPr lang="en-US" altLang="ja-JP" sz="1200" b="0" dirty="0">
                <a:latin typeface="Calibri" pitchFamily="34" charset="0"/>
              </a:rPr>
              <a:t> (speech given to AAII on 5/24/05) </a:t>
            </a:r>
            <a:endParaRPr lang="en-US" sz="1200" b="0" dirty="0">
              <a:latin typeface="Calibri"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Hedge Funds?  Buyer Beware</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34</a:t>
            </a:fld>
            <a:endParaRPr lang="en-US" altLang="en-US" dirty="0"/>
          </a:p>
        </p:txBody>
      </p:sp>
      <p:sp>
        <p:nvSpPr>
          <p:cNvPr id="5" name="Footer Placeholder 4"/>
          <p:cNvSpPr>
            <a:spLocks noGrp="1"/>
          </p:cNvSpPr>
          <p:nvPr>
            <p:ph type="ftr" sz="quarter" idx="11"/>
          </p:nvPr>
        </p:nvSpPr>
        <p:spPr/>
        <p:txBody>
          <a:bodyPr/>
          <a:lstStyle/>
          <a:p>
            <a:pPr>
              <a:defRPr/>
            </a:pPr>
            <a:r>
              <a:rPr lang="en-US"/>
              <a:t>Market Efficiency</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175" y="762000"/>
            <a:ext cx="8458200" cy="4876800"/>
          </a:xfrm>
        </p:spPr>
      </p:pic>
      <p:sp>
        <p:nvSpPr>
          <p:cNvPr id="7" name="TextBox 6"/>
          <p:cNvSpPr txBox="1"/>
          <p:nvPr/>
        </p:nvSpPr>
        <p:spPr>
          <a:xfrm>
            <a:off x="3810000" y="6146045"/>
            <a:ext cx="1648208" cy="246221"/>
          </a:xfrm>
          <a:prstGeom prst="rect">
            <a:avLst/>
          </a:prstGeom>
          <a:noFill/>
        </p:spPr>
        <p:txBody>
          <a:bodyPr wrap="none" rtlCol="0">
            <a:spAutoFit/>
          </a:bodyPr>
          <a:lstStyle/>
          <a:p>
            <a:r>
              <a:rPr lang="en-US" sz="1000" b="0" dirty="0">
                <a:latin typeface="+mn-lt"/>
              </a:rPr>
              <a:t>Source: </a:t>
            </a:r>
            <a:r>
              <a:rPr lang="en-US" sz="1000" b="0" dirty="0" err="1">
                <a:latin typeface="+mn-lt"/>
              </a:rPr>
              <a:t>BH</a:t>
            </a:r>
            <a:r>
              <a:rPr lang="en-US" sz="1000" b="0" dirty="0">
                <a:latin typeface="+mn-lt"/>
              </a:rPr>
              <a:t> ’16 Letter to </a:t>
            </a:r>
            <a:r>
              <a:rPr lang="en-US" sz="1000" b="0" dirty="0" err="1">
                <a:latin typeface="+mn-lt"/>
              </a:rPr>
              <a:t>SHs</a:t>
            </a:r>
            <a:endParaRPr lang="en-US" sz="1000" b="0" dirty="0">
              <a:latin typeface="+mn-lt"/>
            </a:endParaRPr>
          </a:p>
        </p:txBody>
      </p:sp>
    </p:spTree>
    <p:extLst>
      <p:ext uri="{BB962C8B-B14F-4D97-AF65-F5344CB8AC3E}">
        <p14:creationId xmlns:p14="http://schemas.microsoft.com/office/powerpoint/2010/main" val="2045556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Hedge Funds?  Buyer Beware</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35</a:t>
            </a:fld>
            <a:endParaRPr lang="en-US" altLang="en-US" dirty="0"/>
          </a:p>
        </p:txBody>
      </p:sp>
      <p:sp>
        <p:nvSpPr>
          <p:cNvPr id="5" name="Footer Placeholder 4"/>
          <p:cNvSpPr>
            <a:spLocks noGrp="1"/>
          </p:cNvSpPr>
          <p:nvPr>
            <p:ph type="ftr" sz="quarter" idx="11"/>
          </p:nvPr>
        </p:nvSpPr>
        <p:spPr/>
        <p:txBody>
          <a:bodyPr/>
          <a:lstStyle/>
          <a:p>
            <a:pPr>
              <a:defRPr/>
            </a:pPr>
            <a:r>
              <a:rPr lang="en-US"/>
              <a:t>Market Efficiency</a:t>
            </a:r>
            <a:endParaRPr lang="en-US" dirty="0"/>
          </a:p>
        </p:txBody>
      </p:sp>
      <p:pic>
        <p:nvPicPr>
          <p:cNvPr id="8" name="Content Placeholder 7" descr="A chart of numbers and numbers&#10;&#10;Description automatically generated with medium confidence">
            <a:extLst>
              <a:ext uri="{FF2B5EF4-FFF2-40B4-BE49-F238E27FC236}">
                <a16:creationId xmlns:a16="http://schemas.microsoft.com/office/drawing/2014/main" id="{069E0FD4-4BAA-6537-A621-D190D81D97A9}"/>
              </a:ext>
            </a:extLst>
          </p:cNvPr>
          <p:cNvPicPr>
            <a:picLocks noGrp="1" noChangeAspect="1"/>
          </p:cNvPicPr>
          <p:nvPr>
            <p:ph idx="1"/>
          </p:nvPr>
        </p:nvPicPr>
        <p:blipFill>
          <a:blip r:embed="rId2"/>
          <a:stretch>
            <a:fillRect/>
          </a:stretch>
        </p:blipFill>
        <p:spPr>
          <a:xfrm>
            <a:off x="384175" y="685800"/>
            <a:ext cx="8458200" cy="5562600"/>
          </a:xfrm>
        </p:spPr>
      </p:pic>
      <p:sp>
        <p:nvSpPr>
          <p:cNvPr id="11" name="Oval 10">
            <a:extLst>
              <a:ext uri="{FF2B5EF4-FFF2-40B4-BE49-F238E27FC236}">
                <a16:creationId xmlns:a16="http://schemas.microsoft.com/office/drawing/2014/main" id="{AA57857F-2AD0-CBF2-5FCD-171A5E7F52EF}"/>
              </a:ext>
            </a:extLst>
          </p:cNvPr>
          <p:cNvSpPr/>
          <p:nvPr/>
        </p:nvSpPr>
        <p:spPr>
          <a:xfrm>
            <a:off x="7848600" y="3124200"/>
            <a:ext cx="762000" cy="381000"/>
          </a:xfrm>
          <a:prstGeom prst="ellipse">
            <a:avLst/>
          </a:prstGeom>
          <a:solidFill>
            <a:schemeClr val="accent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86F8AA5-47B8-D3ED-1B7A-B7C55CD010DE}"/>
              </a:ext>
            </a:extLst>
          </p:cNvPr>
          <p:cNvSpPr/>
          <p:nvPr/>
        </p:nvSpPr>
        <p:spPr>
          <a:xfrm>
            <a:off x="762000" y="3124200"/>
            <a:ext cx="1219200" cy="381000"/>
          </a:xfrm>
          <a:prstGeom prst="ellipse">
            <a:avLst/>
          </a:prstGeom>
          <a:solidFill>
            <a:schemeClr val="accent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0352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0C9997-F7EB-1F44-A424-8748EE775F1B}"/>
              </a:ext>
            </a:extLst>
          </p:cNvPr>
          <p:cNvSpPr>
            <a:spLocks noGrp="1"/>
          </p:cNvSpPr>
          <p:nvPr>
            <p:ph idx="1"/>
          </p:nvPr>
        </p:nvSpPr>
        <p:spPr>
          <a:xfrm>
            <a:off x="384048" y="533400"/>
            <a:ext cx="8458200" cy="4038600"/>
          </a:xfrm>
          <a:ln>
            <a:solidFill>
              <a:schemeClr val="accent1"/>
            </a:solidFill>
          </a:ln>
        </p:spPr>
        <p:txBody>
          <a:bodyPr>
            <a:normAutofit fontScale="85000" lnSpcReduction="20000"/>
          </a:bodyPr>
          <a:lstStyle/>
          <a:p>
            <a:r>
              <a:rPr lang="en-US" sz="2000" dirty="0"/>
              <a:t>…You represent that some private equity investments may offer the potential for enhanced returns over time by giving investors a stake in privately held companies during their early growth stages. </a:t>
            </a:r>
            <a:r>
              <a:rPr lang="en-US" sz="2000" b="1" dirty="0"/>
              <a:t>You also state that private equity investments may also contribute to diversification and provide a hedge against market downturns by offering investment opportunities that do not move in tight lockstep with the broader public market. </a:t>
            </a:r>
          </a:p>
          <a:p>
            <a:endParaRPr lang="en-US" sz="2000" dirty="0"/>
          </a:p>
          <a:p>
            <a:r>
              <a:rPr lang="en-US" sz="2000" dirty="0"/>
              <a:t>[A]s with any designated investment alternative, the plan fiduciary must consider whether it has the skills, knowledge, and experience to make the required determinations or whether the plan fiduciary needs to seek assistance from a qualified investment adviser or other investment professional.</a:t>
            </a:r>
          </a:p>
          <a:p>
            <a:endParaRPr lang="en-US" sz="2000" dirty="0"/>
          </a:p>
          <a:p>
            <a:r>
              <a:rPr lang="en-US" sz="2000" dirty="0"/>
              <a:t>In conclusion, a plan fiduciary would not, in the view of the Department, violate the fiduciary’s duties under section 403 and 404 of ERISA solely because the fiduciary offers a professionally managed asset allocation fund with a private equity component as a designated investment alternative for an ERISA covered individual account plan in the manner described in this letter. </a:t>
            </a:r>
          </a:p>
          <a:p>
            <a:endParaRPr lang="en-US" dirty="0"/>
          </a:p>
          <a:p>
            <a:pPr marL="0" indent="0">
              <a:buNone/>
            </a:pPr>
            <a:r>
              <a:rPr lang="en-US" sz="1000" dirty="0"/>
              <a:t>				Source: DOL to Groom Law Group  (June 3, 2020)</a:t>
            </a:r>
          </a:p>
          <a:p>
            <a:endParaRPr lang="en-US" dirty="0"/>
          </a:p>
        </p:txBody>
      </p:sp>
      <p:sp>
        <p:nvSpPr>
          <p:cNvPr id="3" name="Title 2">
            <a:extLst>
              <a:ext uri="{FF2B5EF4-FFF2-40B4-BE49-F238E27FC236}">
                <a16:creationId xmlns:a16="http://schemas.microsoft.com/office/drawing/2014/main" id="{F5FD1F87-1222-6744-958E-313160DC8031}"/>
              </a:ext>
            </a:extLst>
          </p:cNvPr>
          <p:cNvSpPr>
            <a:spLocks noGrp="1"/>
          </p:cNvSpPr>
          <p:nvPr>
            <p:ph type="title"/>
          </p:nvPr>
        </p:nvSpPr>
        <p:spPr/>
        <p:txBody>
          <a:bodyPr/>
          <a:lstStyle/>
          <a:p>
            <a:r>
              <a:rPr lang="en-US" dirty="0"/>
              <a:t>PE Investments in 401(k) Accounts Blessed by the DOL and New EO:  WCGW?</a:t>
            </a:r>
          </a:p>
        </p:txBody>
      </p:sp>
      <p:sp>
        <p:nvSpPr>
          <p:cNvPr id="4" name="Slide Number Placeholder 3">
            <a:extLst>
              <a:ext uri="{FF2B5EF4-FFF2-40B4-BE49-F238E27FC236}">
                <a16:creationId xmlns:a16="http://schemas.microsoft.com/office/drawing/2014/main" id="{8B90761B-7BC0-504C-B3C8-7B394EABE1F9}"/>
              </a:ext>
            </a:extLst>
          </p:cNvPr>
          <p:cNvSpPr>
            <a:spLocks noGrp="1"/>
          </p:cNvSpPr>
          <p:nvPr>
            <p:ph type="sldNum" sz="quarter" idx="10"/>
          </p:nvPr>
        </p:nvSpPr>
        <p:spPr/>
        <p:txBody>
          <a:bodyPr/>
          <a:lstStyle/>
          <a:p>
            <a:fld id="{7B3E355C-57B9-BC4B-95D8-406A1F834537}" type="slidenum">
              <a:rPr lang="en-US" altLang="en-US" smtClean="0"/>
              <a:pPr/>
              <a:t>36</a:t>
            </a:fld>
            <a:endParaRPr lang="en-US" altLang="en-US" dirty="0"/>
          </a:p>
        </p:txBody>
      </p:sp>
      <p:sp>
        <p:nvSpPr>
          <p:cNvPr id="5" name="Footer Placeholder 4">
            <a:extLst>
              <a:ext uri="{FF2B5EF4-FFF2-40B4-BE49-F238E27FC236}">
                <a16:creationId xmlns:a16="http://schemas.microsoft.com/office/drawing/2014/main" id="{54E7F487-52DC-5847-A587-5CC2C5D2CB98}"/>
              </a:ext>
            </a:extLst>
          </p:cNvPr>
          <p:cNvSpPr>
            <a:spLocks noGrp="1"/>
          </p:cNvSpPr>
          <p:nvPr>
            <p:ph type="ftr" sz="quarter" idx="11"/>
          </p:nvPr>
        </p:nvSpPr>
        <p:spPr/>
        <p:txBody>
          <a:bodyPr/>
          <a:lstStyle/>
          <a:p>
            <a:pPr>
              <a:defRPr/>
            </a:pPr>
            <a:r>
              <a:rPr lang="en-US"/>
              <a:t>Market Efficiency</a:t>
            </a:r>
            <a:endParaRPr lang="en-US" dirty="0"/>
          </a:p>
        </p:txBody>
      </p:sp>
      <p:sp>
        <p:nvSpPr>
          <p:cNvPr id="7" name="TextBox 6">
            <a:extLst>
              <a:ext uri="{FF2B5EF4-FFF2-40B4-BE49-F238E27FC236}">
                <a16:creationId xmlns:a16="http://schemas.microsoft.com/office/drawing/2014/main" id="{1FFD19DB-14DF-C8AC-E8A3-C560529F835D}"/>
              </a:ext>
            </a:extLst>
          </p:cNvPr>
          <p:cNvSpPr txBox="1"/>
          <p:nvPr/>
        </p:nvSpPr>
        <p:spPr>
          <a:xfrm>
            <a:off x="384048" y="4572000"/>
            <a:ext cx="8458200" cy="1661993"/>
          </a:xfrm>
          <a:prstGeom prst="rect">
            <a:avLst/>
          </a:prstGeom>
          <a:noFill/>
          <a:ln w="12700">
            <a:solidFill>
              <a:schemeClr val="accent1"/>
            </a:solidFill>
          </a:ln>
        </p:spPr>
        <p:txBody>
          <a:bodyPr wrap="square">
            <a:spAutoFit/>
          </a:bodyPr>
          <a:lstStyle/>
          <a:p>
            <a:pPr algn="just">
              <a:tabLst>
                <a:tab pos="1311275" algn="l"/>
              </a:tabLst>
            </a:pPr>
            <a:r>
              <a:rPr lang="en-US" sz="1700" b="0" dirty="0">
                <a:latin typeface="Calibri" charset="0"/>
                <a:cs typeface="Calibri" charset="0"/>
              </a:rPr>
              <a:t>Sec. 2.  Policy.  It is the policy of the United States that every American preparing for retirement should have </a:t>
            </a:r>
            <a:r>
              <a:rPr lang="en-US" sz="1700" dirty="0">
                <a:latin typeface="Calibri" charset="0"/>
                <a:cs typeface="Calibri" charset="0"/>
              </a:rPr>
              <a:t>access to funds </a:t>
            </a:r>
            <a:r>
              <a:rPr lang="en-US" sz="1700" b="0" dirty="0">
                <a:latin typeface="Calibri" charset="0"/>
                <a:cs typeface="Calibri" charset="0"/>
              </a:rPr>
              <a:t>that include investments in </a:t>
            </a:r>
            <a:r>
              <a:rPr lang="en-US" sz="1700" dirty="0">
                <a:latin typeface="Calibri" charset="0"/>
                <a:cs typeface="Calibri" charset="0"/>
              </a:rPr>
              <a:t>alternative assets (private market assets, RE, commodities, infrastructure, digital assets)</a:t>
            </a:r>
            <a:r>
              <a:rPr lang="en-US" sz="1700" b="0" dirty="0">
                <a:latin typeface="Calibri" charset="0"/>
                <a:cs typeface="Calibri" charset="0"/>
              </a:rPr>
              <a:t> when the relevant plan fiduciary determines that such access provides an appropriate opportunity for plan participants and beneficiaries to enhance the net risk-adjusted returns on their retirement assets. EO (8/7/25)</a:t>
            </a:r>
          </a:p>
        </p:txBody>
      </p:sp>
    </p:spTree>
    <p:extLst>
      <p:ext uri="{BB962C8B-B14F-4D97-AF65-F5344CB8AC3E}">
        <p14:creationId xmlns:p14="http://schemas.microsoft.com/office/powerpoint/2010/main" val="250784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D5918B6-968F-5241-9FD7-91131BB09009}"/>
              </a:ext>
            </a:extLst>
          </p:cNvPr>
          <p:cNvPicPr>
            <a:picLocks noGrp="1" noChangeAspect="1"/>
          </p:cNvPicPr>
          <p:nvPr>
            <p:ph idx="1"/>
          </p:nvPr>
        </p:nvPicPr>
        <p:blipFill>
          <a:blip r:embed="rId3"/>
          <a:stretch>
            <a:fillRect/>
          </a:stretch>
        </p:blipFill>
        <p:spPr>
          <a:xfrm>
            <a:off x="342900" y="685800"/>
            <a:ext cx="8458200" cy="5105400"/>
          </a:xfrm>
        </p:spPr>
      </p:pic>
      <p:sp>
        <p:nvSpPr>
          <p:cNvPr id="3" name="Title 2">
            <a:extLst>
              <a:ext uri="{FF2B5EF4-FFF2-40B4-BE49-F238E27FC236}">
                <a16:creationId xmlns:a16="http://schemas.microsoft.com/office/drawing/2014/main" id="{6DAFB249-A44D-9048-9523-618F8D8D41C1}"/>
              </a:ext>
            </a:extLst>
          </p:cNvPr>
          <p:cNvSpPr>
            <a:spLocks noGrp="1"/>
          </p:cNvSpPr>
          <p:nvPr>
            <p:ph type="title"/>
          </p:nvPr>
        </p:nvSpPr>
        <p:spPr/>
        <p:txBody>
          <a:bodyPr/>
          <a:lstStyle/>
          <a:p>
            <a:r>
              <a:rPr lang="en-US" dirty="0"/>
              <a:t>PE Returns: Great for managers; maybe mediocre for investors</a:t>
            </a:r>
          </a:p>
        </p:txBody>
      </p:sp>
      <p:sp>
        <p:nvSpPr>
          <p:cNvPr id="4" name="Slide Number Placeholder 3">
            <a:extLst>
              <a:ext uri="{FF2B5EF4-FFF2-40B4-BE49-F238E27FC236}">
                <a16:creationId xmlns:a16="http://schemas.microsoft.com/office/drawing/2014/main" id="{F0E2AE87-7AF0-1A48-B1BA-791E667C999A}"/>
              </a:ext>
            </a:extLst>
          </p:cNvPr>
          <p:cNvSpPr>
            <a:spLocks noGrp="1"/>
          </p:cNvSpPr>
          <p:nvPr>
            <p:ph type="sldNum" sz="quarter" idx="10"/>
          </p:nvPr>
        </p:nvSpPr>
        <p:spPr/>
        <p:txBody>
          <a:bodyPr/>
          <a:lstStyle/>
          <a:p>
            <a:fld id="{7B3E355C-57B9-BC4B-95D8-406A1F834537}" type="slidenum">
              <a:rPr lang="en-US" altLang="en-US" smtClean="0"/>
              <a:pPr/>
              <a:t>37</a:t>
            </a:fld>
            <a:endParaRPr lang="en-US" altLang="en-US" dirty="0"/>
          </a:p>
        </p:txBody>
      </p:sp>
      <p:sp>
        <p:nvSpPr>
          <p:cNvPr id="5" name="Footer Placeholder 4">
            <a:extLst>
              <a:ext uri="{FF2B5EF4-FFF2-40B4-BE49-F238E27FC236}">
                <a16:creationId xmlns:a16="http://schemas.microsoft.com/office/drawing/2014/main" id="{8C25D55C-3C12-5C40-BB57-4E5CBC7E6C0E}"/>
              </a:ext>
            </a:extLst>
          </p:cNvPr>
          <p:cNvSpPr>
            <a:spLocks noGrp="1"/>
          </p:cNvSpPr>
          <p:nvPr>
            <p:ph type="ftr" sz="quarter" idx="11"/>
          </p:nvPr>
        </p:nvSpPr>
        <p:spPr/>
        <p:txBody>
          <a:bodyPr/>
          <a:lstStyle/>
          <a:p>
            <a:pPr>
              <a:defRPr/>
            </a:pPr>
            <a:r>
              <a:rPr lang="en-US"/>
              <a:t>Market Efficiency</a:t>
            </a:r>
            <a:endParaRPr lang="en-US" dirty="0"/>
          </a:p>
        </p:txBody>
      </p:sp>
      <p:cxnSp>
        <p:nvCxnSpPr>
          <p:cNvPr id="6" name="Straight Connector 5">
            <a:extLst>
              <a:ext uri="{FF2B5EF4-FFF2-40B4-BE49-F238E27FC236}">
                <a16:creationId xmlns:a16="http://schemas.microsoft.com/office/drawing/2014/main" id="{D33F775B-AD3D-7F2E-C459-B0C7945C58EF}"/>
              </a:ext>
            </a:extLst>
          </p:cNvPr>
          <p:cNvCxnSpPr/>
          <p:nvPr/>
        </p:nvCxnSpPr>
        <p:spPr>
          <a:xfrm>
            <a:off x="1524000" y="4572000"/>
            <a:ext cx="686104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AA2DBA4-88F6-502D-8EC0-F244353F0F57}"/>
              </a:ext>
            </a:extLst>
          </p:cNvPr>
          <p:cNvCxnSpPr>
            <a:cxnSpLocks/>
          </p:cNvCxnSpPr>
          <p:nvPr/>
        </p:nvCxnSpPr>
        <p:spPr>
          <a:xfrm>
            <a:off x="762000" y="4876800"/>
            <a:ext cx="762304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EFF73FA-9F42-2F61-ABBC-317350C91806}"/>
              </a:ext>
            </a:extLst>
          </p:cNvPr>
          <p:cNvCxnSpPr>
            <a:cxnSpLocks/>
          </p:cNvCxnSpPr>
          <p:nvPr/>
        </p:nvCxnSpPr>
        <p:spPr>
          <a:xfrm>
            <a:off x="762000" y="5105400"/>
            <a:ext cx="762304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F6B5229-ED6D-CFCC-3A38-D8FCA03656D9}"/>
              </a:ext>
            </a:extLst>
          </p:cNvPr>
          <p:cNvCxnSpPr>
            <a:cxnSpLocks/>
          </p:cNvCxnSpPr>
          <p:nvPr/>
        </p:nvCxnSpPr>
        <p:spPr>
          <a:xfrm>
            <a:off x="760476" y="5410200"/>
            <a:ext cx="7623048" cy="0"/>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4675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63F263F-16EF-4F4B-86D3-23F01AAE7B9A}"/>
              </a:ext>
            </a:extLst>
          </p:cNvPr>
          <p:cNvPicPr>
            <a:picLocks noGrp="1" noChangeAspect="1"/>
          </p:cNvPicPr>
          <p:nvPr>
            <p:ph idx="1"/>
          </p:nvPr>
        </p:nvPicPr>
        <p:blipFill>
          <a:blip r:embed="rId2"/>
          <a:stretch>
            <a:fillRect/>
          </a:stretch>
        </p:blipFill>
        <p:spPr>
          <a:xfrm>
            <a:off x="304800" y="702469"/>
            <a:ext cx="8458200" cy="5473700"/>
          </a:xfrm>
        </p:spPr>
      </p:pic>
      <p:sp>
        <p:nvSpPr>
          <p:cNvPr id="3" name="Title 2">
            <a:extLst>
              <a:ext uri="{FF2B5EF4-FFF2-40B4-BE49-F238E27FC236}">
                <a16:creationId xmlns:a16="http://schemas.microsoft.com/office/drawing/2014/main" id="{B9FE35B0-791F-5141-8000-9E87FCEB4F76}"/>
              </a:ext>
            </a:extLst>
          </p:cNvPr>
          <p:cNvSpPr>
            <a:spLocks noGrp="1"/>
          </p:cNvSpPr>
          <p:nvPr>
            <p:ph type="title"/>
          </p:nvPr>
        </p:nvSpPr>
        <p:spPr/>
        <p:txBody>
          <a:bodyPr/>
          <a:lstStyle/>
          <a:p>
            <a:r>
              <a:rPr lang="en-US" dirty="0"/>
              <a:t>It’s easy, just buy the winners</a:t>
            </a:r>
          </a:p>
        </p:txBody>
      </p:sp>
      <p:sp>
        <p:nvSpPr>
          <p:cNvPr id="4" name="Slide Number Placeholder 3">
            <a:extLst>
              <a:ext uri="{FF2B5EF4-FFF2-40B4-BE49-F238E27FC236}">
                <a16:creationId xmlns:a16="http://schemas.microsoft.com/office/drawing/2014/main" id="{1987B6DA-5FBA-EC42-A0D4-A7A81F78FD0C}"/>
              </a:ext>
            </a:extLst>
          </p:cNvPr>
          <p:cNvSpPr>
            <a:spLocks noGrp="1"/>
          </p:cNvSpPr>
          <p:nvPr>
            <p:ph type="sldNum" sz="quarter" idx="10"/>
          </p:nvPr>
        </p:nvSpPr>
        <p:spPr/>
        <p:txBody>
          <a:bodyPr/>
          <a:lstStyle/>
          <a:p>
            <a:fld id="{7B3E355C-57B9-BC4B-95D8-406A1F834537}" type="slidenum">
              <a:rPr lang="en-US" altLang="en-US" smtClean="0"/>
              <a:pPr/>
              <a:t>38</a:t>
            </a:fld>
            <a:endParaRPr lang="en-US" altLang="en-US" dirty="0"/>
          </a:p>
        </p:txBody>
      </p:sp>
      <p:sp>
        <p:nvSpPr>
          <p:cNvPr id="5" name="Footer Placeholder 4">
            <a:extLst>
              <a:ext uri="{FF2B5EF4-FFF2-40B4-BE49-F238E27FC236}">
                <a16:creationId xmlns:a16="http://schemas.microsoft.com/office/drawing/2014/main" id="{A025B7B4-2802-7D4C-9DC7-69F3961F014C}"/>
              </a:ext>
            </a:extLst>
          </p:cNvPr>
          <p:cNvSpPr>
            <a:spLocks noGrp="1"/>
          </p:cNvSpPr>
          <p:nvPr>
            <p:ph type="ftr" sz="quarter" idx="11"/>
          </p:nvPr>
        </p:nvSpPr>
        <p:spPr/>
        <p:txBody>
          <a:bodyPr/>
          <a:lstStyle/>
          <a:p>
            <a:pPr>
              <a:defRPr/>
            </a:pPr>
            <a:r>
              <a:rPr lang="en-US"/>
              <a:t>Market Efficiency</a:t>
            </a:r>
            <a:endParaRPr lang="en-US" dirty="0"/>
          </a:p>
        </p:txBody>
      </p:sp>
      <p:cxnSp>
        <p:nvCxnSpPr>
          <p:cNvPr id="2" name="Straight Connector 1">
            <a:extLst>
              <a:ext uri="{FF2B5EF4-FFF2-40B4-BE49-F238E27FC236}">
                <a16:creationId xmlns:a16="http://schemas.microsoft.com/office/drawing/2014/main" id="{C7682EC2-7BD6-DFE4-810C-C1682E588C69}"/>
              </a:ext>
            </a:extLst>
          </p:cNvPr>
          <p:cNvCxnSpPr>
            <a:cxnSpLocks/>
          </p:cNvCxnSpPr>
          <p:nvPr/>
        </p:nvCxnSpPr>
        <p:spPr>
          <a:xfrm>
            <a:off x="760476" y="5410200"/>
            <a:ext cx="762304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684987A-9E8A-2E64-D8BC-850980992457}"/>
              </a:ext>
            </a:extLst>
          </p:cNvPr>
          <p:cNvCxnSpPr>
            <a:cxnSpLocks/>
          </p:cNvCxnSpPr>
          <p:nvPr/>
        </p:nvCxnSpPr>
        <p:spPr>
          <a:xfrm>
            <a:off x="6781800" y="5181600"/>
            <a:ext cx="1679448" cy="0"/>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096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 Mutual Funds vs. Indices</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39</a:t>
            </a:fld>
            <a:endParaRPr lang="en-US" altLang="en-US" dirty="0"/>
          </a:p>
        </p:txBody>
      </p:sp>
      <p:sp>
        <p:nvSpPr>
          <p:cNvPr id="5" name="Footer Placeholder 4"/>
          <p:cNvSpPr>
            <a:spLocks noGrp="1"/>
          </p:cNvSpPr>
          <p:nvPr>
            <p:ph type="ftr" sz="quarter" idx="11"/>
          </p:nvPr>
        </p:nvSpPr>
        <p:spPr/>
        <p:txBody>
          <a:bodyPr/>
          <a:lstStyle/>
          <a:p>
            <a:pPr>
              <a:defRPr/>
            </a:pPr>
            <a:r>
              <a:rPr lang="en-US"/>
              <a:t>Market Efficiency</a:t>
            </a:r>
            <a:endParaRPr lang="en-US" dirty="0"/>
          </a:p>
        </p:txBody>
      </p:sp>
      <p:sp>
        <p:nvSpPr>
          <p:cNvPr id="7" name="TextBox 6"/>
          <p:cNvSpPr txBox="1"/>
          <p:nvPr/>
        </p:nvSpPr>
        <p:spPr>
          <a:xfrm>
            <a:off x="3733800" y="6166919"/>
            <a:ext cx="1976823" cy="215444"/>
          </a:xfrm>
          <a:prstGeom prst="rect">
            <a:avLst/>
          </a:prstGeom>
          <a:noFill/>
        </p:spPr>
        <p:txBody>
          <a:bodyPr wrap="none" rtlCol="0">
            <a:spAutoFit/>
          </a:bodyPr>
          <a:lstStyle/>
          <a:p>
            <a:r>
              <a:rPr lang="en-US" sz="800" dirty="0">
                <a:latin typeface="+mn-lt"/>
              </a:rPr>
              <a:t>Source: SPIVA US Scorecard ’24 (year-end)</a:t>
            </a:r>
          </a:p>
        </p:txBody>
      </p:sp>
      <p:pic>
        <p:nvPicPr>
          <p:cNvPr id="6" name="Picture 5" descr="A table with numbers and text&#10;&#10;AI-generated content may be incorrect.">
            <a:extLst>
              <a:ext uri="{FF2B5EF4-FFF2-40B4-BE49-F238E27FC236}">
                <a16:creationId xmlns:a16="http://schemas.microsoft.com/office/drawing/2014/main" id="{DCD79290-1D5C-0A65-B408-1F7DB4B7443D}"/>
              </a:ext>
            </a:extLst>
          </p:cNvPr>
          <p:cNvPicPr>
            <a:picLocks noChangeAspect="1"/>
          </p:cNvPicPr>
          <p:nvPr/>
        </p:nvPicPr>
        <p:blipFill>
          <a:blip r:embed="rId3"/>
          <a:stretch>
            <a:fillRect/>
          </a:stretch>
        </p:blipFill>
        <p:spPr>
          <a:xfrm>
            <a:off x="358648" y="542995"/>
            <a:ext cx="8483600" cy="5623924"/>
          </a:xfrm>
          <a:prstGeom prst="rect">
            <a:avLst/>
          </a:prstGeom>
        </p:spPr>
      </p:pic>
    </p:spTree>
    <p:extLst>
      <p:ext uri="{BB962C8B-B14F-4D97-AF65-F5344CB8AC3E}">
        <p14:creationId xmlns:p14="http://schemas.microsoft.com/office/powerpoint/2010/main" val="1994318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3"/>
          <p:cNvSpPr>
            <a:spLocks noGrp="1" noChangeArrowheads="1"/>
          </p:cNvSpPr>
          <p:nvPr>
            <p:ph idx="1"/>
          </p:nvPr>
        </p:nvSpPr>
        <p:spPr/>
        <p:txBody>
          <a:bodyPr/>
          <a:lstStyle/>
          <a:p>
            <a:pPr eaLnBrk="1" hangingPunct="1"/>
            <a:r>
              <a:rPr lang="en-US" sz="2800" dirty="0"/>
              <a:t>A </a:t>
            </a:r>
            <a:r>
              <a:rPr lang="en-US" sz="2800" b="1" dirty="0"/>
              <a:t>Perfect Market is efficient</a:t>
            </a:r>
          </a:p>
          <a:p>
            <a:pPr eaLnBrk="1" hangingPunct="1"/>
            <a:endParaRPr lang="en-US" sz="2800" dirty="0"/>
          </a:p>
          <a:p>
            <a:pPr eaLnBrk="1" hangingPunct="1"/>
            <a:r>
              <a:rPr lang="en-US" sz="2800" b="1" dirty="0"/>
              <a:t>An</a:t>
            </a:r>
            <a:r>
              <a:rPr lang="en-US" sz="2800" dirty="0"/>
              <a:t> </a:t>
            </a:r>
            <a:r>
              <a:rPr lang="en-US" sz="2800" b="1" dirty="0"/>
              <a:t>Imperfect Market (taxes, transaction costs) can be efficient. </a:t>
            </a:r>
          </a:p>
          <a:p>
            <a:pPr lvl="1" eaLnBrk="1" hangingPunct="1"/>
            <a:r>
              <a:rPr lang="en-US" sz="2400" dirty="0"/>
              <a:t>Competition by investors to earn “</a:t>
            </a:r>
            <a:r>
              <a:rPr lang="en-US" altLang="ja-JP" sz="2400" dirty="0"/>
              <a:t>abnormal returns</a:t>
            </a:r>
            <a:r>
              <a:rPr lang="ja-JP" altLang="en-US" sz="2400" dirty="0"/>
              <a:t>”</a:t>
            </a:r>
            <a:r>
              <a:rPr lang="en-US" altLang="ja-JP" sz="2400" dirty="0"/>
              <a:t> or </a:t>
            </a:r>
            <a:r>
              <a:rPr lang="ja-JP" altLang="en-US" sz="2400" dirty="0"/>
              <a:t>“</a:t>
            </a:r>
            <a:r>
              <a:rPr lang="en-US" altLang="ja-JP" sz="2400" dirty="0"/>
              <a:t>arbitrage profits</a:t>
            </a:r>
            <a:r>
              <a:rPr lang="ja-JP" altLang="en-US" sz="2400" dirty="0"/>
              <a:t>”</a:t>
            </a:r>
            <a:r>
              <a:rPr lang="en-US" altLang="ja-JP" sz="2400" dirty="0"/>
              <a:t> will keep prices near to their true values even with some transaction costs.</a:t>
            </a:r>
          </a:p>
          <a:p>
            <a:pPr lvl="1" eaLnBrk="1" hangingPunct="1"/>
            <a:r>
              <a:rPr lang="en-US" sz="2400" dirty="0"/>
              <a:t>If transaction costs to trade are very high, however, prices can stray further from their true values or stay at inefficient levels for some time before parties act to correct them</a:t>
            </a:r>
            <a:r>
              <a:rPr lang="en-US" sz="2000" dirty="0"/>
              <a:t>.</a:t>
            </a:r>
          </a:p>
        </p:txBody>
      </p:sp>
      <p:sp>
        <p:nvSpPr>
          <p:cNvPr id="18435" name="Rectangle 2"/>
          <p:cNvSpPr>
            <a:spLocks noGrp="1" noChangeArrowheads="1"/>
          </p:cNvSpPr>
          <p:nvPr>
            <p:ph type="title"/>
          </p:nvPr>
        </p:nvSpPr>
        <p:spPr/>
        <p:txBody>
          <a:bodyPr/>
          <a:lstStyle/>
          <a:p>
            <a:pPr eaLnBrk="1" hangingPunct="1"/>
            <a:r>
              <a:rPr lang="en-US" b="1" dirty="0"/>
              <a:t>Perfect Markets and Efficient Markets</a:t>
            </a:r>
            <a:endParaRPr lang="en-US" dirty="0"/>
          </a:p>
        </p:txBody>
      </p:sp>
      <p:sp>
        <p:nvSpPr>
          <p:cNvPr id="18434" name="Slide Number Placeholder 4"/>
          <p:cNvSpPr>
            <a:spLocks noGrp="1"/>
          </p:cNvSpPr>
          <p:nvPr>
            <p:ph type="sldNum" sz="quarter" idx="10"/>
          </p:nvPr>
        </p:nvSpPr>
        <p:spPr>
          <a:noFill/>
        </p:spPr>
        <p:txBody>
          <a:bodyPr/>
          <a:lstStyle/>
          <a:p>
            <a:fld id="{720B22ED-4025-4D33-85B6-A3C753721305}" type="slidenum">
              <a:rPr lang="en-US"/>
              <a:pPr/>
              <a:t>4</a:t>
            </a:fld>
            <a:endParaRPr lang="en-US" dirty="0"/>
          </a:p>
        </p:txBody>
      </p:sp>
      <p:sp>
        <p:nvSpPr>
          <p:cNvPr id="18433"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4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76E90C-8D1B-5235-A836-553200485FCE}"/>
              </a:ext>
            </a:extLst>
          </p:cNvPr>
          <p:cNvSpPr>
            <a:spLocks noGrp="1"/>
          </p:cNvSpPr>
          <p:nvPr>
            <p:ph type="title"/>
          </p:nvPr>
        </p:nvSpPr>
        <p:spPr/>
        <p:txBody>
          <a:bodyPr/>
          <a:lstStyle/>
          <a:p>
            <a:r>
              <a:rPr lang="en-US" dirty="0"/>
              <a:t>US Mutual Funds vs. Indices (Risk Adjusted)</a:t>
            </a:r>
          </a:p>
        </p:txBody>
      </p:sp>
      <p:sp>
        <p:nvSpPr>
          <p:cNvPr id="4" name="Slide Number Placeholder 3">
            <a:extLst>
              <a:ext uri="{FF2B5EF4-FFF2-40B4-BE49-F238E27FC236}">
                <a16:creationId xmlns:a16="http://schemas.microsoft.com/office/drawing/2014/main" id="{9BD80642-D9FA-8175-DA5B-4C7D3D19906B}"/>
              </a:ext>
            </a:extLst>
          </p:cNvPr>
          <p:cNvSpPr>
            <a:spLocks noGrp="1"/>
          </p:cNvSpPr>
          <p:nvPr>
            <p:ph type="sldNum" sz="quarter" idx="10"/>
          </p:nvPr>
        </p:nvSpPr>
        <p:spPr/>
        <p:txBody>
          <a:bodyPr/>
          <a:lstStyle/>
          <a:p>
            <a:fld id="{7B3E355C-57B9-BC4B-95D8-406A1F834537}" type="slidenum">
              <a:rPr lang="en-US" altLang="en-US" smtClean="0"/>
              <a:pPr/>
              <a:t>40</a:t>
            </a:fld>
            <a:endParaRPr lang="en-US" altLang="en-US" dirty="0"/>
          </a:p>
        </p:txBody>
      </p:sp>
      <p:sp>
        <p:nvSpPr>
          <p:cNvPr id="5" name="Footer Placeholder 4">
            <a:extLst>
              <a:ext uri="{FF2B5EF4-FFF2-40B4-BE49-F238E27FC236}">
                <a16:creationId xmlns:a16="http://schemas.microsoft.com/office/drawing/2014/main" id="{CCC619B4-B927-7B2F-6714-BF19B20F85E4}"/>
              </a:ext>
            </a:extLst>
          </p:cNvPr>
          <p:cNvSpPr>
            <a:spLocks noGrp="1"/>
          </p:cNvSpPr>
          <p:nvPr>
            <p:ph type="ftr" sz="quarter" idx="11"/>
          </p:nvPr>
        </p:nvSpPr>
        <p:spPr/>
        <p:txBody>
          <a:bodyPr/>
          <a:lstStyle/>
          <a:p>
            <a:pPr>
              <a:defRPr/>
            </a:pPr>
            <a:r>
              <a:rPr lang="en-US"/>
              <a:t>Market Efficiency</a:t>
            </a:r>
            <a:endParaRPr lang="en-US" dirty="0"/>
          </a:p>
        </p:txBody>
      </p:sp>
      <p:sp>
        <p:nvSpPr>
          <p:cNvPr id="9" name="TextBox 8">
            <a:extLst>
              <a:ext uri="{FF2B5EF4-FFF2-40B4-BE49-F238E27FC236}">
                <a16:creationId xmlns:a16="http://schemas.microsoft.com/office/drawing/2014/main" id="{3F072FAF-2B87-6E03-6EF0-D63B1D1B945D}"/>
              </a:ext>
            </a:extLst>
          </p:cNvPr>
          <p:cNvSpPr txBox="1"/>
          <p:nvPr/>
        </p:nvSpPr>
        <p:spPr>
          <a:xfrm>
            <a:off x="3276600" y="6110649"/>
            <a:ext cx="4577316" cy="246221"/>
          </a:xfrm>
          <a:prstGeom prst="rect">
            <a:avLst/>
          </a:prstGeom>
          <a:noFill/>
        </p:spPr>
        <p:txBody>
          <a:bodyPr wrap="square">
            <a:spAutoFit/>
          </a:bodyPr>
          <a:lstStyle/>
          <a:p>
            <a:r>
              <a:rPr lang="en-US" sz="1000" dirty="0">
                <a:latin typeface="+mn-lt"/>
              </a:rPr>
              <a:t>Source: SPIVA US Scorecard ’24 (year-end)</a:t>
            </a:r>
          </a:p>
        </p:txBody>
      </p:sp>
      <p:pic>
        <p:nvPicPr>
          <p:cNvPr id="8" name="Content Placeholder 7" descr="A table with numbers and text&#10;&#10;AI-generated content may be incorrect.">
            <a:extLst>
              <a:ext uri="{FF2B5EF4-FFF2-40B4-BE49-F238E27FC236}">
                <a16:creationId xmlns:a16="http://schemas.microsoft.com/office/drawing/2014/main" id="{153DD870-A3BB-036C-E774-E483990DB5C1}"/>
              </a:ext>
            </a:extLst>
          </p:cNvPr>
          <p:cNvPicPr>
            <a:picLocks noGrp="1" noChangeAspect="1"/>
          </p:cNvPicPr>
          <p:nvPr>
            <p:ph idx="1"/>
          </p:nvPr>
        </p:nvPicPr>
        <p:blipFill>
          <a:blip r:embed="rId3"/>
          <a:stretch>
            <a:fillRect/>
          </a:stretch>
        </p:blipFill>
        <p:spPr>
          <a:xfrm>
            <a:off x="384048" y="533400"/>
            <a:ext cx="8458200" cy="5577249"/>
          </a:xfrm>
        </p:spPr>
      </p:pic>
    </p:spTree>
    <p:extLst>
      <p:ext uri="{BB962C8B-B14F-4D97-AF65-F5344CB8AC3E}">
        <p14:creationId xmlns:p14="http://schemas.microsoft.com/office/powerpoint/2010/main" val="3796345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Foreign Mutual Funds vs. Indices (Absolute &amp; Risk-Adjusted)</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41</a:t>
            </a:fld>
            <a:endParaRPr lang="en-US" altLang="en-US" dirty="0"/>
          </a:p>
        </p:txBody>
      </p:sp>
      <p:sp>
        <p:nvSpPr>
          <p:cNvPr id="5" name="Footer Placeholder 4"/>
          <p:cNvSpPr>
            <a:spLocks noGrp="1"/>
          </p:cNvSpPr>
          <p:nvPr>
            <p:ph type="ftr" sz="quarter" idx="11"/>
          </p:nvPr>
        </p:nvSpPr>
        <p:spPr/>
        <p:txBody>
          <a:bodyPr/>
          <a:lstStyle/>
          <a:p>
            <a:pPr>
              <a:defRPr/>
            </a:pPr>
            <a:r>
              <a:rPr lang="en-US"/>
              <a:t>Market Efficiency</a:t>
            </a:r>
            <a:endParaRPr lang="en-US" dirty="0"/>
          </a:p>
        </p:txBody>
      </p:sp>
      <p:sp>
        <p:nvSpPr>
          <p:cNvPr id="9" name="TextBox 8"/>
          <p:cNvSpPr txBox="1"/>
          <p:nvPr/>
        </p:nvSpPr>
        <p:spPr>
          <a:xfrm>
            <a:off x="2895600" y="6180716"/>
            <a:ext cx="2210862" cy="230832"/>
          </a:xfrm>
          <a:prstGeom prst="rect">
            <a:avLst/>
          </a:prstGeom>
          <a:noFill/>
        </p:spPr>
        <p:txBody>
          <a:bodyPr wrap="none" rtlCol="0">
            <a:spAutoFit/>
          </a:bodyPr>
          <a:lstStyle/>
          <a:p>
            <a:r>
              <a:rPr lang="en-US" sz="900" dirty="0">
                <a:latin typeface="+mn-lt"/>
              </a:rPr>
              <a:t>Source: SPIVA US Scorecard ’24 (year-end)</a:t>
            </a:r>
          </a:p>
        </p:txBody>
      </p:sp>
      <p:pic>
        <p:nvPicPr>
          <p:cNvPr id="6" name="Picture 5" descr="A table with numbers and text&#10;&#10;AI-generated content may be incorrect.">
            <a:extLst>
              <a:ext uri="{FF2B5EF4-FFF2-40B4-BE49-F238E27FC236}">
                <a16:creationId xmlns:a16="http://schemas.microsoft.com/office/drawing/2014/main" id="{7FDCF3C7-6B99-5402-642A-65945BB7899A}"/>
              </a:ext>
            </a:extLst>
          </p:cNvPr>
          <p:cNvPicPr>
            <a:picLocks noChangeAspect="1"/>
          </p:cNvPicPr>
          <p:nvPr/>
        </p:nvPicPr>
        <p:blipFill>
          <a:blip r:embed="rId2"/>
          <a:stretch>
            <a:fillRect/>
          </a:stretch>
        </p:blipFill>
        <p:spPr>
          <a:xfrm>
            <a:off x="396748" y="685800"/>
            <a:ext cx="8445500" cy="5463976"/>
          </a:xfrm>
          <a:prstGeom prst="rect">
            <a:avLst/>
          </a:prstGeom>
        </p:spPr>
      </p:pic>
    </p:spTree>
    <p:extLst>
      <p:ext uri="{BB962C8B-B14F-4D97-AF65-F5344CB8AC3E}">
        <p14:creationId xmlns:p14="http://schemas.microsoft.com/office/powerpoint/2010/main" val="738462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C908F0-F6E3-D179-2B35-839A52FDEE71}"/>
              </a:ext>
            </a:extLst>
          </p:cNvPr>
          <p:cNvSpPr>
            <a:spLocks noGrp="1"/>
          </p:cNvSpPr>
          <p:nvPr>
            <p:ph type="title"/>
          </p:nvPr>
        </p:nvSpPr>
        <p:spPr/>
        <p:txBody>
          <a:bodyPr/>
          <a:lstStyle/>
          <a:p>
            <a:r>
              <a:rPr lang="en-US" dirty="0"/>
              <a:t>Fixed Income Mutual vs. Benchmarks (Absolute Return)</a:t>
            </a:r>
          </a:p>
        </p:txBody>
      </p:sp>
      <p:sp>
        <p:nvSpPr>
          <p:cNvPr id="4" name="Slide Number Placeholder 3">
            <a:extLst>
              <a:ext uri="{FF2B5EF4-FFF2-40B4-BE49-F238E27FC236}">
                <a16:creationId xmlns:a16="http://schemas.microsoft.com/office/drawing/2014/main" id="{C4DE7F1C-074A-C204-5704-F8D13C9D40F2}"/>
              </a:ext>
            </a:extLst>
          </p:cNvPr>
          <p:cNvSpPr>
            <a:spLocks noGrp="1"/>
          </p:cNvSpPr>
          <p:nvPr>
            <p:ph type="sldNum" sz="quarter" idx="10"/>
          </p:nvPr>
        </p:nvSpPr>
        <p:spPr/>
        <p:txBody>
          <a:bodyPr/>
          <a:lstStyle/>
          <a:p>
            <a:fld id="{7B3E355C-57B9-BC4B-95D8-406A1F834537}" type="slidenum">
              <a:rPr lang="en-US" altLang="en-US" smtClean="0"/>
              <a:pPr/>
              <a:t>42</a:t>
            </a:fld>
            <a:endParaRPr lang="en-US" altLang="en-US" dirty="0"/>
          </a:p>
        </p:txBody>
      </p:sp>
      <p:sp>
        <p:nvSpPr>
          <p:cNvPr id="5" name="Footer Placeholder 4">
            <a:extLst>
              <a:ext uri="{FF2B5EF4-FFF2-40B4-BE49-F238E27FC236}">
                <a16:creationId xmlns:a16="http://schemas.microsoft.com/office/drawing/2014/main" id="{C49F48F5-CB07-F01D-83A7-D48A6657C8D2}"/>
              </a:ext>
            </a:extLst>
          </p:cNvPr>
          <p:cNvSpPr>
            <a:spLocks noGrp="1"/>
          </p:cNvSpPr>
          <p:nvPr>
            <p:ph type="ftr" sz="quarter" idx="11"/>
          </p:nvPr>
        </p:nvSpPr>
        <p:spPr/>
        <p:txBody>
          <a:bodyPr/>
          <a:lstStyle/>
          <a:p>
            <a:pPr>
              <a:defRPr/>
            </a:pPr>
            <a:r>
              <a:rPr lang="en-US"/>
              <a:t>Market Efficiency</a:t>
            </a:r>
            <a:endParaRPr lang="en-US" dirty="0"/>
          </a:p>
        </p:txBody>
      </p:sp>
      <p:sp>
        <p:nvSpPr>
          <p:cNvPr id="8" name="TextBox 7">
            <a:extLst>
              <a:ext uri="{FF2B5EF4-FFF2-40B4-BE49-F238E27FC236}">
                <a16:creationId xmlns:a16="http://schemas.microsoft.com/office/drawing/2014/main" id="{4CD56E11-7D12-3811-9195-5032EEF46BEB}"/>
              </a:ext>
            </a:extLst>
          </p:cNvPr>
          <p:cNvSpPr txBox="1"/>
          <p:nvPr/>
        </p:nvSpPr>
        <p:spPr>
          <a:xfrm>
            <a:off x="3733800" y="6146139"/>
            <a:ext cx="2210862" cy="230832"/>
          </a:xfrm>
          <a:prstGeom prst="rect">
            <a:avLst/>
          </a:prstGeom>
          <a:noFill/>
        </p:spPr>
        <p:txBody>
          <a:bodyPr wrap="none" rtlCol="0">
            <a:spAutoFit/>
          </a:bodyPr>
          <a:lstStyle/>
          <a:p>
            <a:r>
              <a:rPr lang="en-US" sz="900" dirty="0">
                <a:latin typeface="+mn-lt"/>
              </a:rPr>
              <a:t>Source: SPIVA US Scorecard ’24 (year-end)</a:t>
            </a:r>
          </a:p>
        </p:txBody>
      </p:sp>
      <p:pic>
        <p:nvPicPr>
          <p:cNvPr id="12" name="Picture 11" descr="A table with numbers and text&#10;&#10;AI-generated content may be incorrect.">
            <a:extLst>
              <a:ext uri="{FF2B5EF4-FFF2-40B4-BE49-F238E27FC236}">
                <a16:creationId xmlns:a16="http://schemas.microsoft.com/office/drawing/2014/main" id="{62834041-2CD5-15DF-2B99-6A99458AA4BE}"/>
              </a:ext>
            </a:extLst>
          </p:cNvPr>
          <p:cNvPicPr>
            <a:picLocks noChangeAspect="1"/>
          </p:cNvPicPr>
          <p:nvPr/>
        </p:nvPicPr>
        <p:blipFill>
          <a:blip r:embed="rId2"/>
          <a:stretch>
            <a:fillRect/>
          </a:stretch>
        </p:blipFill>
        <p:spPr>
          <a:xfrm>
            <a:off x="304800" y="541303"/>
            <a:ext cx="8537448" cy="5539319"/>
          </a:xfrm>
          <a:prstGeom prst="rect">
            <a:avLst/>
          </a:prstGeom>
        </p:spPr>
      </p:pic>
    </p:spTree>
    <p:extLst>
      <p:ext uri="{BB962C8B-B14F-4D97-AF65-F5344CB8AC3E}">
        <p14:creationId xmlns:p14="http://schemas.microsoft.com/office/powerpoint/2010/main" val="975514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8B2A8B-4374-9C34-BE3D-9F78B48CEC18}"/>
              </a:ext>
            </a:extLst>
          </p:cNvPr>
          <p:cNvSpPr>
            <a:spLocks noGrp="1"/>
          </p:cNvSpPr>
          <p:nvPr>
            <p:ph type="title"/>
          </p:nvPr>
        </p:nvSpPr>
        <p:spPr/>
        <p:txBody>
          <a:bodyPr/>
          <a:lstStyle/>
          <a:p>
            <a:r>
              <a:rPr lang="en-US" dirty="0"/>
              <a:t>Fixed Income Mutual vs. Benchmarks (Risk Adjusted Return)</a:t>
            </a:r>
          </a:p>
        </p:txBody>
      </p:sp>
      <p:sp>
        <p:nvSpPr>
          <p:cNvPr id="4" name="Slide Number Placeholder 3">
            <a:extLst>
              <a:ext uri="{FF2B5EF4-FFF2-40B4-BE49-F238E27FC236}">
                <a16:creationId xmlns:a16="http://schemas.microsoft.com/office/drawing/2014/main" id="{41E617D9-A844-0E14-B900-BD0127639941}"/>
              </a:ext>
            </a:extLst>
          </p:cNvPr>
          <p:cNvSpPr>
            <a:spLocks noGrp="1"/>
          </p:cNvSpPr>
          <p:nvPr>
            <p:ph type="sldNum" sz="quarter" idx="10"/>
          </p:nvPr>
        </p:nvSpPr>
        <p:spPr/>
        <p:txBody>
          <a:bodyPr/>
          <a:lstStyle/>
          <a:p>
            <a:fld id="{7B3E355C-57B9-BC4B-95D8-406A1F834537}" type="slidenum">
              <a:rPr lang="en-US" altLang="en-US" smtClean="0"/>
              <a:pPr/>
              <a:t>43</a:t>
            </a:fld>
            <a:endParaRPr lang="en-US" altLang="en-US" dirty="0"/>
          </a:p>
        </p:txBody>
      </p:sp>
      <p:sp>
        <p:nvSpPr>
          <p:cNvPr id="5" name="Footer Placeholder 4">
            <a:extLst>
              <a:ext uri="{FF2B5EF4-FFF2-40B4-BE49-F238E27FC236}">
                <a16:creationId xmlns:a16="http://schemas.microsoft.com/office/drawing/2014/main" id="{28D9D38C-A07C-4EAB-1E68-4E53E9DC88DE}"/>
              </a:ext>
            </a:extLst>
          </p:cNvPr>
          <p:cNvSpPr>
            <a:spLocks noGrp="1"/>
          </p:cNvSpPr>
          <p:nvPr>
            <p:ph type="ftr" sz="quarter" idx="11"/>
          </p:nvPr>
        </p:nvSpPr>
        <p:spPr/>
        <p:txBody>
          <a:bodyPr/>
          <a:lstStyle/>
          <a:p>
            <a:pPr>
              <a:defRPr/>
            </a:pPr>
            <a:r>
              <a:rPr lang="en-US"/>
              <a:t>Market Efficiency</a:t>
            </a:r>
            <a:endParaRPr lang="en-US" dirty="0"/>
          </a:p>
        </p:txBody>
      </p:sp>
      <p:sp>
        <p:nvSpPr>
          <p:cNvPr id="8" name="TextBox 7">
            <a:extLst>
              <a:ext uri="{FF2B5EF4-FFF2-40B4-BE49-F238E27FC236}">
                <a16:creationId xmlns:a16="http://schemas.microsoft.com/office/drawing/2014/main" id="{E4721CFF-189F-D1F9-2BCB-316E08C22EA4}"/>
              </a:ext>
            </a:extLst>
          </p:cNvPr>
          <p:cNvSpPr txBox="1"/>
          <p:nvPr/>
        </p:nvSpPr>
        <p:spPr>
          <a:xfrm>
            <a:off x="3466569" y="6170073"/>
            <a:ext cx="2210862" cy="230832"/>
          </a:xfrm>
          <a:prstGeom prst="rect">
            <a:avLst/>
          </a:prstGeom>
          <a:noFill/>
        </p:spPr>
        <p:txBody>
          <a:bodyPr wrap="none" rtlCol="0">
            <a:spAutoFit/>
          </a:bodyPr>
          <a:lstStyle/>
          <a:p>
            <a:r>
              <a:rPr lang="en-US" sz="900" dirty="0">
                <a:latin typeface="+mn-lt"/>
              </a:rPr>
              <a:t>Source: SPIVA US Scorecard ’24 (year-end)</a:t>
            </a:r>
          </a:p>
        </p:txBody>
      </p:sp>
      <p:pic>
        <p:nvPicPr>
          <p:cNvPr id="6" name="Picture 5" descr="A table with numbers and text&#10;&#10;AI-generated content may be incorrect.">
            <a:extLst>
              <a:ext uri="{FF2B5EF4-FFF2-40B4-BE49-F238E27FC236}">
                <a16:creationId xmlns:a16="http://schemas.microsoft.com/office/drawing/2014/main" id="{391F5A7C-A796-DEEE-FB22-B5EB205FEC5F}"/>
              </a:ext>
            </a:extLst>
          </p:cNvPr>
          <p:cNvPicPr>
            <a:picLocks noChangeAspect="1"/>
          </p:cNvPicPr>
          <p:nvPr/>
        </p:nvPicPr>
        <p:blipFill>
          <a:blip r:embed="rId2"/>
          <a:stretch>
            <a:fillRect/>
          </a:stretch>
        </p:blipFill>
        <p:spPr>
          <a:xfrm>
            <a:off x="384048" y="533400"/>
            <a:ext cx="8458200" cy="5595090"/>
          </a:xfrm>
          <a:prstGeom prst="rect">
            <a:avLst/>
          </a:prstGeom>
        </p:spPr>
      </p:pic>
    </p:spTree>
    <p:extLst>
      <p:ext uri="{BB962C8B-B14F-4D97-AF65-F5344CB8AC3E}">
        <p14:creationId xmlns:p14="http://schemas.microsoft.com/office/powerpoint/2010/main" val="1660380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AA78-218E-144C-B237-9DBDEBDA44DE}"/>
              </a:ext>
            </a:extLst>
          </p:cNvPr>
          <p:cNvSpPr>
            <a:spLocks noGrp="1"/>
          </p:cNvSpPr>
          <p:nvPr>
            <p:ph type="title"/>
          </p:nvPr>
        </p:nvSpPr>
        <p:spPr/>
        <p:txBody>
          <a:bodyPr/>
          <a:lstStyle/>
          <a:p>
            <a:r>
              <a:rPr lang="en-US" b="1" dirty="0"/>
              <a:t>Mutual Funds: Survivorship</a:t>
            </a:r>
            <a:endParaRPr lang="en-US" dirty="0"/>
          </a:p>
        </p:txBody>
      </p:sp>
      <p:sp>
        <p:nvSpPr>
          <p:cNvPr id="4" name="Slide Number Placeholder 3">
            <a:extLst>
              <a:ext uri="{FF2B5EF4-FFF2-40B4-BE49-F238E27FC236}">
                <a16:creationId xmlns:a16="http://schemas.microsoft.com/office/drawing/2014/main" id="{2061462A-D47A-984A-82F0-FA93B3BA796B}"/>
              </a:ext>
            </a:extLst>
          </p:cNvPr>
          <p:cNvSpPr>
            <a:spLocks noGrp="1"/>
          </p:cNvSpPr>
          <p:nvPr>
            <p:ph type="sldNum" sz="quarter" idx="10"/>
          </p:nvPr>
        </p:nvSpPr>
        <p:spPr/>
        <p:txBody>
          <a:bodyPr/>
          <a:lstStyle/>
          <a:p>
            <a:fld id="{7B3E355C-57B9-BC4B-95D8-406A1F834537}" type="slidenum">
              <a:rPr lang="en-US" altLang="en-US" smtClean="0"/>
              <a:pPr/>
              <a:t>44</a:t>
            </a:fld>
            <a:endParaRPr lang="en-US" altLang="en-US" dirty="0"/>
          </a:p>
        </p:txBody>
      </p:sp>
      <p:sp>
        <p:nvSpPr>
          <p:cNvPr id="5" name="Footer Placeholder 4">
            <a:extLst>
              <a:ext uri="{FF2B5EF4-FFF2-40B4-BE49-F238E27FC236}">
                <a16:creationId xmlns:a16="http://schemas.microsoft.com/office/drawing/2014/main" id="{B9189630-70DB-0548-84D6-4E3E6661F6DA}"/>
              </a:ext>
            </a:extLst>
          </p:cNvPr>
          <p:cNvSpPr>
            <a:spLocks noGrp="1"/>
          </p:cNvSpPr>
          <p:nvPr>
            <p:ph type="ftr" sz="quarter" idx="11"/>
          </p:nvPr>
        </p:nvSpPr>
        <p:spPr/>
        <p:txBody>
          <a:bodyPr/>
          <a:lstStyle/>
          <a:p>
            <a:pPr>
              <a:defRPr/>
            </a:pPr>
            <a:r>
              <a:rPr lang="en-US"/>
              <a:t>Market Efficiency</a:t>
            </a:r>
            <a:endParaRPr lang="en-US" dirty="0"/>
          </a:p>
        </p:txBody>
      </p:sp>
      <p:sp>
        <p:nvSpPr>
          <p:cNvPr id="8" name="TextBox 7">
            <a:extLst>
              <a:ext uri="{FF2B5EF4-FFF2-40B4-BE49-F238E27FC236}">
                <a16:creationId xmlns:a16="http://schemas.microsoft.com/office/drawing/2014/main" id="{3AA712B2-7FF3-A94D-AD8F-B84123038C6D}"/>
              </a:ext>
            </a:extLst>
          </p:cNvPr>
          <p:cNvSpPr txBox="1"/>
          <p:nvPr/>
        </p:nvSpPr>
        <p:spPr>
          <a:xfrm>
            <a:off x="3505200" y="6069939"/>
            <a:ext cx="2210862" cy="230832"/>
          </a:xfrm>
          <a:prstGeom prst="rect">
            <a:avLst/>
          </a:prstGeom>
          <a:noFill/>
        </p:spPr>
        <p:txBody>
          <a:bodyPr wrap="none" rtlCol="0">
            <a:spAutoFit/>
          </a:bodyPr>
          <a:lstStyle/>
          <a:p>
            <a:r>
              <a:rPr lang="en-US" sz="900" dirty="0">
                <a:latin typeface="+mn-lt"/>
              </a:rPr>
              <a:t>Source: SPIVA US Scorecard ’24 (year-end)</a:t>
            </a:r>
          </a:p>
        </p:txBody>
      </p:sp>
      <p:pic>
        <p:nvPicPr>
          <p:cNvPr id="10" name="Content Placeholder 9" descr="A table with numbers and text&#10;&#10;AI-generated content may be incorrect.">
            <a:extLst>
              <a:ext uri="{FF2B5EF4-FFF2-40B4-BE49-F238E27FC236}">
                <a16:creationId xmlns:a16="http://schemas.microsoft.com/office/drawing/2014/main" id="{7F4C0E89-E020-1E5A-11D7-193D84DA2883}"/>
              </a:ext>
            </a:extLst>
          </p:cNvPr>
          <p:cNvPicPr>
            <a:picLocks noGrp="1" noChangeAspect="1"/>
          </p:cNvPicPr>
          <p:nvPr>
            <p:ph idx="1"/>
          </p:nvPr>
        </p:nvPicPr>
        <p:blipFill>
          <a:blip r:embed="rId2"/>
          <a:stretch>
            <a:fillRect/>
          </a:stretch>
        </p:blipFill>
        <p:spPr>
          <a:xfrm>
            <a:off x="457200" y="842729"/>
            <a:ext cx="8385048" cy="5002042"/>
          </a:xfrm>
        </p:spPr>
      </p:pic>
      <p:pic>
        <p:nvPicPr>
          <p:cNvPr id="12" name="Picture 11">
            <a:extLst>
              <a:ext uri="{FF2B5EF4-FFF2-40B4-BE49-F238E27FC236}">
                <a16:creationId xmlns:a16="http://schemas.microsoft.com/office/drawing/2014/main" id="{4AB32385-DDB1-A709-AACB-88C76112BB28}"/>
              </a:ext>
            </a:extLst>
          </p:cNvPr>
          <p:cNvPicPr>
            <a:picLocks noChangeAspect="1"/>
          </p:cNvPicPr>
          <p:nvPr/>
        </p:nvPicPr>
        <p:blipFill>
          <a:blip r:embed="rId3"/>
          <a:stretch>
            <a:fillRect/>
          </a:stretch>
        </p:blipFill>
        <p:spPr>
          <a:xfrm>
            <a:off x="384048" y="548778"/>
            <a:ext cx="8458200" cy="388170"/>
          </a:xfrm>
          <a:prstGeom prst="rect">
            <a:avLst/>
          </a:prstGeom>
        </p:spPr>
      </p:pic>
    </p:spTree>
    <p:extLst>
      <p:ext uri="{BB962C8B-B14F-4D97-AF65-F5344CB8AC3E}">
        <p14:creationId xmlns:p14="http://schemas.microsoft.com/office/powerpoint/2010/main" val="6538715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3"/>
          <p:cNvSpPr>
            <a:spLocks noGrp="1" noChangeArrowheads="1"/>
          </p:cNvSpPr>
          <p:nvPr>
            <p:ph idx="1"/>
          </p:nvPr>
        </p:nvSpPr>
        <p:spPr>
          <a:xfrm>
            <a:off x="384048" y="533400"/>
            <a:ext cx="8458200" cy="5486400"/>
          </a:xfrm>
        </p:spPr>
        <p:txBody>
          <a:bodyPr/>
          <a:lstStyle/>
          <a:p>
            <a:pPr eaLnBrk="1" hangingPunct="1">
              <a:buFontTx/>
              <a:buNone/>
            </a:pPr>
            <a:r>
              <a:rPr lang="en-US"/>
              <a:t> </a:t>
            </a:r>
          </a:p>
        </p:txBody>
      </p:sp>
      <p:sp>
        <p:nvSpPr>
          <p:cNvPr id="76803" name="Rectangle 2"/>
          <p:cNvSpPr>
            <a:spLocks noGrp="1" noChangeArrowheads="1"/>
          </p:cNvSpPr>
          <p:nvPr>
            <p:ph type="title"/>
          </p:nvPr>
        </p:nvSpPr>
        <p:spPr/>
        <p:txBody>
          <a:bodyPr/>
          <a:lstStyle/>
          <a:p>
            <a:pPr eaLnBrk="1" hangingPunct="1"/>
            <a:r>
              <a:rPr lang="en-US" b="1" dirty="0"/>
              <a:t>Mutual Funds</a:t>
            </a:r>
          </a:p>
        </p:txBody>
      </p:sp>
      <p:sp>
        <p:nvSpPr>
          <p:cNvPr id="76802" name="Slide Number Placeholder 4"/>
          <p:cNvSpPr>
            <a:spLocks noGrp="1"/>
          </p:cNvSpPr>
          <p:nvPr>
            <p:ph type="sldNum" sz="quarter" idx="10"/>
          </p:nvPr>
        </p:nvSpPr>
        <p:spPr>
          <a:noFill/>
        </p:spPr>
        <p:txBody>
          <a:bodyPr/>
          <a:lstStyle/>
          <a:p>
            <a:fld id="{1289BEBE-6B0B-4FA3-AF25-60D9A8CC1BB5}" type="slidenum">
              <a:rPr lang="en-US"/>
              <a:pPr/>
              <a:t>45</a:t>
            </a:fld>
            <a:endParaRPr lang="en-US"/>
          </a:p>
        </p:txBody>
      </p:sp>
      <p:sp>
        <p:nvSpPr>
          <p:cNvPr id="76801" name="Footer Placeholder 3"/>
          <p:cNvSpPr>
            <a:spLocks noGrp="1"/>
          </p:cNvSpPr>
          <p:nvPr>
            <p:ph type="ftr" sz="quarter" idx="11"/>
          </p:nvPr>
        </p:nvSpPr>
        <p:spPr>
          <a:noFill/>
        </p:spPr>
        <p:txBody>
          <a:bodyPr/>
          <a:lstStyle/>
          <a:p>
            <a:r>
              <a:rPr lang="en-US" dirty="0">
                <a:ea typeface="ＭＳ Ｐゴシック" charset="-128"/>
              </a:rPr>
              <a:t>Market Efficiency</a:t>
            </a:r>
          </a:p>
        </p:txBody>
      </p:sp>
      <p:pic>
        <p:nvPicPr>
          <p:cNvPr id="4" name="Picture 3" descr="A graph showing the amount of active fund returns&#10;&#10;Description automatically generated">
            <a:extLst>
              <a:ext uri="{FF2B5EF4-FFF2-40B4-BE49-F238E27FC236}">
                <a16:creationId xmlns:a16="http://schemas.microsoft.com/office/drawing/2014/main" id="{B9B6FC2D-7425-0642-00BC-B05FA7C7610C}"/>
              </a:ext>
            </a:extLst>
          </p:cNvPr>
          <p:cNvPicPr>
            <a:picLocks noChangeAspect="1"/>
          </p:cNvPicPr>
          <p:nvPr/>
        </p:nvPicPr>
        <p:blipFill>
          <a:blip r:embed="rId3"/>
          <a:stretch>
            <a:fillRect/>
          </a:stretch>
        </p:blipFill>
        <p:spPr>
          <a:xfrm>
            <a:off x="533400" y="685799"/>
            <a:ext cx="8308848" cy="5334001"/>
          </a:xfrm>
          <a:prstGeom prst="rect">
            <a:avLst/>
          </a:prstGeom>
        </p:spPr>
      </p:pic>
      <p:sp>
        <p:nvSpPr>
          <p:cNvPr id="2" name="TextBox 1">
            <a:extLst>
              <a:ext uri="{FF2B5EF4-FFF2-40B4-BE49-F238E27FC236}">
                <a16:creationId xmlns:a16="http://schemas.microsoft.com/office/drawing/2014/main" id="{A743A0F1-77B3-9AEE-B39E-3CCA1BF29B22}"/>
              </a:ext>
            </a:extLst>
          </p:cNvPr>
          <p:cNvSpPr txBox="1"/>
          <p:nvPr/>
        </p:nvSpPr>
        <p:spPr>
          <a:xfrm>
            <a:off x="2370523" y="6078472"/>
            <a:ext cx="2784737" cy="261610"/>
          </a:xfrm>
          <a:prstGeom prst="rect">
            <a:avLst/>
          </a:prstGeom>
          <a:noFill/>
        </p:spPr>
        <p:txBody>
          <a:bodyPr wrap="none" rtlCol="0">
            <a:spAutoFit/>
          </a:bodyPr>
          <a:lstStyle/>
          <a:p>
            <a:r>
              <a:rPr lang="en-US" sz="1100" b="0" dirty="0"/>
              <a:t>S&amp;P: Rise of Passive Management (4/23)</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3"/>
          <p:cNvSpPr>
            <a:spLocks noGrp="1" noChangeArrowheads="1"/>
          </p:cNvSpPr>
          <p:nvPr>
            <p:ph idx="1"/>
          </p:nvPr>
        </p:nvSpPr>
        <p:spPr/>
        <p:txBody>
          <a:bodyPr/>
          <a:lstStyle/>
          <a:p>
            <a:pPr marL="228600" indent="-228600">
              <a:lnSpc>
                <a:spcPct val="90000"/>
              </a:lnSpc>
              <a:buNone/>
            </a:pPr>
            <a:r>
              <a:rPr lang="en-US" sz="2400" dirty="0">
                <a:latin typeface="Helvetica" charset="0"/>
              </a:rPr>
              <a:t>	I compare the fees, expenses, and trading costs society pays to invest in the U.S. stock market with an estimate of what would be paid if everyone invested passively.  Averaging over 1980 to 2006, I find investors spend 0.67% of the aggregate value of the market each year searching for superior returns.  Society’</a:t>
            </a:r>
            <a:r>
              <a:rPr lang="en-US" altLang="ja-JP" sz="2400" dirty="0">
                <a:latin typeface="Helvetica" charset="0"/>
              </a:rPr>
              <a:t>s capitalized cost of price discovery is at least 10% of the current market cap.  </a:t>
            </a:r>
            <a:r>
              <a:rPr lang="en-US" altLang="ja-JP" sz="2400" dirty="0">
                <a:solidFill>
                  <a:srgbClr val="0000FF"/>
                </a:solidFill>
                <a:latin typeface="Helvetica" charset="0"/>
              </a:rPr>
              <a:t>Under reasonable assumptions, the typical investor would increase his average annual return by 67 basis points over the 1980 to 2006 period if he switched to a passive market portfolio. </a:t>
            </a:r>
          </a:p>
          <a:p>
            <a:pPr marL="228600" indent="-228600" eaLnBrk="1" hangingPunct="1">
              <a:lnSpc>
                <a:spcPct val="90000"/>
              </a:lnSpc>
            </a:pPr>
            <a:endParaRPr lang="en-US" sz="2800" dirty="0">
              <a:latin typeface="Helvetica" charset="0"/>
            </a:endParaRPr>
          </a:p>
          <a:p>
            <a:pPr marL="228600" indent="-228600" algn="ctr" eaLnBrk="1" hangingPunct="1">
              <a:lnSpc>
                <a:spcPct val="90000"/>
              </a:lnSpc>
              <a:buFontTx/>
              <a:buNone/>
            </a:pPr>
            <a:r>
              <a:rPr lang="en-US" sz="1000" dirty="0">
                <a:latin typeface="Helvetica" charset="0"/>
              </a:rPr>
              <a:t>Source:  Ken French, </a:t>
            </a:r>
            <a:r>
              <a:rPr lang="en-US" sz="1000" i="1" dirty="0">
                <a:latin typeface="Helvetica" charset="0"/>
              </a:rPr>
              <a:t>The Cost of Active Investing</a:t>
            </a:r>
            <a:r>
              <a:rPr lang="en-US" sz="1000" dirty="0">
                <a:latin typeface="Helvetica" charset="0"/>
              </a:rPr>
              <a:t>, </a:t>
            </a:r>
            <a:r>
              <a:rPr lang="en-US" sz="1000" dirty="0" err="1">
                <a:latin typeface="Helvetica" charset="0"/>
              </a:rPr>
              <a:t>ssrn</a:t>
            </a:r>
            <a:r>
              <a:rPr lang="en-US" sz="1000" dirty="0">
                <a:latin typeface="Helvetica" charset="0"/>
              </a:rPr>
              <a:t>: abstract=1105775</a:t>
            </a:r>
          </a:p>
        </p:txBody>
      </p:sp>
      <p:sp>
        <p:nvSpPr>
          <p:cNvPr id="78851" name="Rectangle 2"/>
          <p:cNvSpPr>
            <a:spLocks noGrp="1" noChangeArrowheads="1"/>
          </p:cNvSpPr>
          <p:nvPr>
            <p:ph type="title"/>
          </p:nvPr>
        </p:nvSpPr>
        <p:spPr/>
        <p:txBody>
          <a:bodyPr/>
          <a:lstStyle/>
          <a:p>
            <a:pPr eaLnBrk="1" hangingPunct="1"/>
            <a:r>
              <a:rPr lang="en-US" b="1"/>
              <a:t>The Cost of Active Investing</a:t>
            </a:r>
            <a:endParaRPr lang="en-US"/>
          </a:p>
        </p:txBody>
      </p:sp>
      <p:sp>
        <p:nvSpPr>
          <p:cNvPr id="78850" name="Slide Number Placeholder 4"/>
          <p:cNvSpPr>
            <a:spLocks noGrp="1"/>
          </p:cNvSpPr>
          <p:nvPr>
            <p:ph type="sldNum" sz="quarter" idx="10"/>
          </p:nvPr>
        </p:nvSpPr>
        <p:spPr>
          <a:noFill/>
        </p:spPr>
        <p:txBody>
          <a:bodyPr/>
          <a:lstStyle/>
          <a:p>
            <a:fld id="{1D8CCD46-5420-4FEA-8100-71F347148A32}" type="slidenum">
              <a:rPr lang="en-US"/>
              <a:pPr/>
              <a:t>46</a:t>
            </a:fld>
            <a:endParaRPr lang="en-US"/>
          </a:p>
        </p:txBody>
      </p:sp>
      <p:sp>
        <p:nvSpPr>
          <p:cNvPr id="78849" name="Footer Placeholder 3"/>
          <p:cNvSpPr>
            <a:spLocks noGrp="1"/>
          </p:cNvSpPr>
          <p:nvPr>
            <p:ph type="ftr" sz="quarter" idx="11"/>
          </p:nvPr>
        </p:nvSpPr>
        <p:spPr>
          <a:noFill/>
        </p:spPr>
        <p:txBody>
          <a:bodyPr/>
          <a:lstStyle/>
          <a:p>
            <a:r>
              <a:rPr lang="en-US">
                <a:ea typeface="ＭＳ Ｐゴシック" charset="-128"/>
              </a:rPr>
              <a:t>Market Efficiency</a:t>
            </a:r>
          </a:p>
        </p:txBody>
      </p:sp>
      <p:sp>
        <p:nvSpPr>
          <p:cNvPr id="2" name="TextBox 1">
            <a:extLst>
              <a:ext uri="{FF2B5EF4-FFF2-40B4-BE49-F238E27FC236}">
                <a16:creationId xmlns:a16="http://schemas.microsoft.com/office/drawing/2014/main" id="{4048A51F-216B-B46E-D7FA-ABD25D80AAF2}"/>
              </a:ext>
            </a:extLst>
          </p:cNvPr>
          <p:cNvSpPr txBox="1"/>
          <p:nvPr/>
        </p:nvSpPr>
        <p:spPr>
          <a:xfrm>
            <a:off x="3020602" y="5455578"/>
            <a:ext cx="2757486" cy="369332"/>
          </a:xfrm>
          <a:prstGeom prst="rect">
            <a:avLst/>
          </a:prstGeom>
          <a:noFill/>
          <a:ln w="22225">
            <a:solidFill>
              <a:schemeClr val="accent1"/>
            </a:solidFill>
          </a:ln>
        </p:spPr>
        <p:txBody>
          <a:bodyPr wrap="none" rtlCol="0">
            <a:spAutoFit/>
          </a:bodyPr>
          <a:lstStyle/>
          <a:p>
            <a:r>
              <a:rPr lang="en-US" dirty="0"/>
              <a:t>(1 + 0.0067) </a:t>
            </a:r>
            <a:r>
              <a:rPr lang="en-US" baseline="30000" dirty="0"/>
              <a:t>26 </a:t>
            </a:r>
            <a:r>
              <a:rPr lang="en-US" dirty="0"/>
              <a:t>– 1 = 19%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85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p:txBody>
          <a:bodyPr/>
          <a:lstStyle/>
          <a:p>
            <a:pPr>
              <a:buNone/>
            </a:pPr>
            <a:r>
              <a:rPr lang="en-US" dirty="0"/>
              <a:t> </a:t>
            </a:r>
          </a:p>
        </p:txBody>
      </p:sp>
      <p:sp>
        <p:nvSpPr>
          <p:cNvPr id="79875" name="Rectangle 2"/>
          <p:cNvSpPr>
            <a:spLocks noGrp="1" noChangeArrowheads="1"/>
          </p:cNvSpPr>
          <p:nvPr>
            <p:ph type="title"/>
          </p:nvPr>
        </p:nvSpPr>
        <p:spPr/>
        <p:txBody>
          <a:bodyPr/>
          <a:lstStyle/>
          <a:p>
            <a:pPr eaLnBrk="1" hangingPunct="1"/>
            <a:r>
              <a:rPr lang="en-US" b="1" dirty="0"/>
              <a:t>Berkshire Hathaway v. SP 500 (1964-2024) </a:t>
            </a:r>
            <a:endParaRPr lang="en-US" dirty="0"/>
          </a:p>
        </p:txBody>
      </p:sp>
      <p:sp>
        <p:nvSpPr>
          <p:cNvPr id="79874" name="Slide Number Placeholder 4"/>
          <p:cNvSpPr>
            <a:spLocks noGrp="1"/>
          </p:cNvSpPr>
          <p:nvPr>
            <p:ph type="sldNum" sz="quarter" idx="10"/>
          </p:nvPr>
        </p:nvSpPr>
        <p:spPr>
          <a:noFill/>
        </p:spPr>
        <p:txBody>
          <a:bodyPr/>
          <a:lstStyle/>
          <a:p>
            <a:fld id="{6F0EBBD0-F585-425E-BC99-5267AE7A00C6}" type="slidenum">
              <a:rPr lang="en-US"/>
              <a:pPr/>
              <a:t>47</a:t>
            </a:fld>
            <a:endParaRPr lang="en-US"/>
          </a:p>
        </p:txBody>
      </p:sp>
      <p:sp>
        <p:nvSpPr>
          <p:cNvPr id="79873" name="Footer Placeholder 3"/>
          <p:cNvSpPr>
            <a:spLocks noGrp="1"/>
          </p:cNvSpPr>
          <p:nvPr>
            <p:ph type="ftr" sz="quarter" idx="11"/>
          </p:nvPr>
        </p:nvSpPr>
        <p:spPr>
          <a:noFill/>
        </p:spPr>
        <p:txBody>
          <a:bodyPr/>
          <a:lstStyle/>
          <a:p>
            <a:r>
              <a:rPr lang="en-US">
                <a:ea typeface="ＭＳ Ｐゴシック" charset="-128"/>
              </a:rPr>
              <a:t>Market Efficiency</a:t>
            </a:r>
          </a:p>
        </p:txBody>
      </p:sp>
      <p:pic>
        <p:nvPicPr>
          <p:cNvPr id="10" name="Picture 9">
            <a:extLst>
              <a:ext uri="{FF2B5EF4-FFF2-40B4-BE49-F238E27FC236}">
                <a16:creationId xmlns:a16="http://schemas.microsoft.com/office/drawing/2014/main" id="{3989782E-D2DB-467B-8B74-123E3A1A4268}"/>
              </a:ext>
            </a:extLst>
          </p:cNvPr>
          <p:cNvPicPr>
            <a:picLocks noChangeAspect="1"/>
          </p:cNvPicPr>
          <p:nvPr/>
        </p:nvPicPr>
        <p:blipFill>
          <a:blip r:embed="rId2"/>
          <a:stretch>
            <a:fillRect/>
          </a:stretch>
        </p:blipFill>
        <p:spPr>
          <a:xfrm>
            <a:off x="437056" y="681081"/>
            <a:ext cx="8706944" cy="817378"/>
          </a:xfrm>
          <a:prstGeom prst="rect">
            <a:avLst/>
          </a:prstGeom>
        </p:spPr>
      </p:pic>
      <p:pic>
        <p:nvPicPr>
          <p:cNvPr id="3" name="Picture 2" descr="A paper with lines and numbers&#10;&#10;Description automatically generated">
            <a:extLst>
              <a:ext uri="{FF2B5EF4-FFF2-40B4-BE49-F238E27FC236}">
                <a16:creationId xmlns:a16="http://schemas.microsoft.com/office/drawing/2014/main" id="{4EF027D0-3B98-6A17-0D92-7B4920438860}"/>
              </a:ext>
            </a:extLst>
          </p:cNvPr>
          <p:cNvPicPr>
            <a:picLocks noChangeAspect="1"/>
          </p:cNvPicPr>
          <p:nvPr/>
        </p:nvPicPr>
        <p:blipFill>
          <a:blip r:embed="rId3"/>
          <a:srcRect b="9081"/>
          <a:stretch>
            <a:fillRect/>
          </a:stretch>
        </p:blipFill>
        <p:spPr>
          <a:xfrm>
            <a:off x="577478" y="1595483"/>
            <a:ext cx="7807569" cy="3814717"/>
          </a:xfrm>
          <a:prstGeom prst="rect">
            <a:avLst/>
          </a:prstGeom>
        </p:spPr>
      </p:pic>
      <p:pic>
        <p:nvPicPr>
          <p:cNvPr id="4" name="Picture 3">
            <a:extLst>
              <a:ext uri="{FF2B5EF4-FFF2-40B4-BE49-F238E27FC236}">
                <a16:creationId xmlns:a16="http://schemas.microsoft.com/office/drawing/2014/main" id="{7A1B80A8-988B-1A5F-A8A4-14378608BF33}"/>
              </a:ext>
            </a:extLst>
          </p:cNvPr>
          <p:cNvPicPr>
            <a:picLocks noChangeAspect="1"/>
          </p:cNvPicPr>
          <p:nvPr/>
        </p:nvPicPr>
        <p:blipFill>
          <a:blip r:embed="rId4"/>
          <a:stretch>
            <a:fillRect/>
          </a:stretch>
        </p:blipFill>
        <p:spPr>
          <a:xfrm>
            <a:off x="577478" y="5447323"/>
            <a:ext cx="8182474" cy="81982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rmAutofit lnSpcReduction="10000"/>
          </a:bodyPr>
          <a:lstStyle/>
          <a:p>
            <a:pPr marL="0" indent="0">
              <a:buNone/>
            </a:pPr>
            <a:r>
              <a:rPr lang="en-US" sz="1600" dirty="0"/>
              <a:t>The goal of the non-professional should </a:t>
            </a:r>
            <a:r>
              <a:rPr lang="en-US" sz="1600" b="1" dirty="0"/>
              <a:t>not be to pick winners </a:t>
            </a:r>
            <a:r>
              <a:rPr lang="en-US" sz="1600" dirty="0"/>
              <a:t>– neither he nor his “helpers” can do that – but should rather be to own a cross-section of businesses that in aggregate are bound to do well. A </a:t>
            </a:r>
            <a:r>
              <a:rPr lang="en-US" sz="1600" b="1" dirty="0"/>
              <a:t>low-cost S&amp;P 500 index fund will achieve this goal.</a:t>
            </a:r>
          </a:p>
          <a:p>
            <a:pPr marL="0" indent="0">
              <a:buNone/>
            </a:pPr>
            <a:r>
              <a:rPr lang="en-US" sz="1600" dirty="0"/>
              <a:t>Following those rules, the “know-nothing” investor who both </a:t>
            </a:r>
            <a:r>
              <a:rPr lang="en-US" sz="1600" b="1" i="1" dirty="0"/>
              <a:t>diversifies </a:t>
            </a:r>
            <a:r>
              <a:rPr lang="en-US" sz="1600" dirty="0"/>
              <a:t>and </a:t>
            </a:r>
            <a:r>
              <a:rPr lang="en-US" sz="1600" b="1" i="1" dirty="0"/>
              <a:t>keeps his costs minimal </a:t>
            </a:r>
            <a:r>
              <a:rPr lang="en-US" sz="1600" i="1" dirty="0"/>
              <a:t>is </a:t>
            </a:r>
            <a:r>
              <a:rPr lang="en-US" sz="1600" b="1" i="1" dirty="0"/>
              <a:t>virtually certain to get satisfactory</a:t>
            </a:r>
            <a:r>
              <a:rPr lang="en-US" sz="1600" i="1" dirty="0"/>
              <a:t> </a:t>
            </a:r>
            <a:r>
              <a:rPr lang="en-US" sz="1600" dirty="0"/>
              <a:t>results. Indeed, the unsophisticated investor who is realistic about his shortcomings is likely to obtain better long-term results than the knowledgeable professional who is blind to even a single weakness. </a:t>
            </a:r>
          </a:p>
          <a:p>
            <a:pPr marL="0" indent="0">
              <a:buNone/>
            </a:pPr>
            <a:r>
              <a:rPr lang="en-US" sz="1600" dirty="0"/>
              <a:t>If “investors” frenetically bought and sold farmland to each other, neither the yields nor prices of their crops would be increased. The only consequence of such behavior would be decreases in the overall earnings realized by the farm-owning population because of the substantial costs it would incur as it sought advice and switched properties.</a:t>
            </a:r>
          </a:p>
          <a:p>
            <a:pPr marL="0" indent="0">
              <a:buNone/>
            </a:pPr>
            <a:r>
              <a:rPr lang="en-US" sz="1600" dirty="0"/>
              <a:t>Nevertheless, both individuals and institutions will constantly be urged to be active by those who profit from giving advice or effecting transactions. The resulting frictional costs can be huge and, for investors in aggregate, devoid of benefit. </a:t>
            </a:r>
            <a:r>
              <a:rPr lang="en-US" sz="1600" b="1" dirty="0"/>
              <a:t>So ignore the chatter, keep your costs minimal, </a:t>
            </a:r>
            <a:r>
              <a:rPr lang="en-US" sz="1600" dirty="0"/>
              <a:t>and invest in stocks as you would in a farm.</a:t>
            </a:r>
          </a:p>
          <a:p>
            <a:pPr marL="0" indent="0">
              <a:buNone/>
            </a:pPr>
            <a:r>
              <a:rPr lang="en-US" sz="1600" dirty="0"/>
              <a:t>What I advise here is essentially identical to certain instructions I’ve laid out in my will. One bequest provides that cash will be delivered to a trustee for my wife’s benefit. (I have to use cash for individual bequests, because </a:t>
            </a:r>
            <a:r>
              <a:rPr lang="en-US" sz="1600" i="1" dirty="0"/>
              <a:t>all of my Berkshire shares will be fully distributed to </a:t>
            </a:r>
            <a:r>
              <a:rPr lang="en-US" sz="1600" dirty="0"/>
              <a:t>certain philanthropic organizations over the ten years following the closing of my estate.) </a:t>
            </a:r>
            <a:r>
              <a:rPr lang="en-US" sz="1600" b="1" u="sng" dirty="0"/>
              <a:t>My advice to the trustee could not be more simple: Put 10% of the cash in short-term government bonds and 90% in a very low-cost S&amp;P 500 index fund. (I suggest Vanguard’s.) I believe the trust’s long-term results from this policy will be superior to those attained by most investors – whether pension funds, institutions or individuals – who employ high-fee managers.</a:t>
            </a:r>
          </a:p>
        </p:txBody>
      </p:sp>
      <p:sp>
        <p:nvSpPr>
          <p:cNvPr id="2" name="Title 1"/>
          <p:cNvSpPr>
            <a:spLocks noGrp="1"/>
          </p:cNvSpPr>
          <p:nvPr>
            <p:ph type="title"/>
          </p:nvPr>
        </p:nvSpPr>
        <p:spPr/>
        <p:txBody>
          <a:bodyPr/>
          <a:lstStyle/>
          <a:p>
            <a:r>
              <a:rPr lang="en-US" b="1" dirty="0"/>
              <a:t>Berkshire Hathaway: Letter to Shareholders ‘13</a:t>
            </a:r>
            <a:endParaRPr lang="en-US" dirty="0"/>
          </a:p>
        </p:txBody>
      </p:sp>
      <p:sp>
        <p:nvSpPr>
          <p:cNvPr id="5" name="Slide Number Placeholder 4"/>
          <p:cNvSpPr>
            <a:spLocks noGrp="1"/>
          </p:cNvSpPr>
          <p:nvPr>
            <p:ph type="sldNum" sz="quarter" idx="10"/>
          </p:nvPr>
        </p:nvSpPr>
        <p:spPr/>
        <p:txBody>
          <a:bodyPr/>
          <a:lstStyle/>
          <a:p>
            <a:fld id="{322A7F3B-F079-43F7-9054-4D1120780532}" type="slidenum">
              <a:rPr lang="en-US" smtClean="0"/>
              <a:pPr/>
              <a:t>48</a:t>
            </a:fld>
            <a:endParaRPr lang="en-US"/>
          </a:p>
        </p:txBody>
      </p:sp>
      <p:sp>
        <p:nvSpPr>
          <p:cNvPr id="4" name="Footer Placeholder 3"/>
          <p:cNvSpPr>
            <a:spLocks noGrp="1"/>
          </p:cNvSpPr>
          <p:nvPr>
            <p:ph type="ftr" sz="quarter" idx="11"/>
          </p:nvPr>
        </p:nvSpPr>
        <p:spPr/>
        <p:txBody>
          <a:bodyPr/>
          <a:lstStyle/>
          <a:p>
            <a:pPr>
              <a:defRPr/>
            </a:pPr>
            <a:r>
              <a:rPr lang="en-US" sz="800"/>
              <a:t>Market Efficiency</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1" name="Rectangle 3"/>
          <p:cNvSpPr>
            <a:spLocks noGrp="1" noChangeArrowheads="1"/>
          </p:cNvSpPr>
          <p:nvPr>
            <p:ph idx="1"/>
          </p:nvPr>
        </p:nvSpPr>
        <p:spPr/>
        <p:txBody>
          <a:bodyPr>
            <a:normAutofit/>
          </a:bodyPr>
          <a:lstStyle/>
          <a:p>
            <a:r>
              <a:rPr lang="en-US" sz="2400" dirty="0">
                <a:solidFill>
                  <a:srgbClr val="010004"/>
                </a:solidFill>
              </a:rPr>
              <a:t>Insider trading seems to give abnormal profits, but don’t forget about about potential attorney’s fees, fees, and prison time, unless you are in Congress</a:t>
            </a:r>
          </a:p>
          <a:p>
            <a:pPr marL="342900" indent="-342900" eaLnBrk="1" hangingPunct="1"/>
            <a:endParaRPr lang="en-US" sz="3200" dirty="0"/>
          </a:p>
        </p:txBody>
      </p:sp>
      <p:sp>
        <p:nvSpPr>
          <p:cNvPr id="80899" name="Rectangle 2"/>
          <p:cNvSpPr>
            <a:spLocks noGrp="1" noChangeArrowheads="1"/>
          </p:cNvSpPr>
          <p:nvPr>
            <p:ph type="title"/>
          </p:nvPr>
        </p:nvSpPr>
        <p:spPr/>
        <p:txBody>
          <a:bodyPr/>
          <a:lstStyle/>
          <a:p>
            <a:pPr eaLnBrk="1" hangingPunct="1"/>
            <a:r>
              <a:rPr lang="en-US" b="1">
                <a:solidFill>
                  <a:srgbClr val="010004"/>
                </a:solidFill>
              </a:rPr>
              <a:t>Strong Form of the EMH</a:t>
            </a:r>
            <a:endParaRPr lang="en-US" b="1"/>
          </a:p>
        </p:txBody>
      </p:sp>
      <p:sp>
        <p:nvSpPr>
          <p:cNvPr id="80898" name="Slide Number Placeholder 4"/>
          <p:cNvSpPr>
            <a:spLocks noGrp="1"/>
          </p:cNvSpPr>
          <p:nvPr>
            <p:ph type="sldNum" sz="quarter" idx="10"/>
          </p:nvPr>
        </p:nvSpPr>
        <p:spPr>
          <a:noFill/>
        </p:spPr>
        <p:txBody>
          <a:bodyPr/>
          <a:lstStyle/>
          <a:p>
            <a:fld id="{C1C1BABD-2CD9-4908-A9FB-FE42B50DC11E}" type="slidenum">
              <a:rPr lang="en-US"/>
              <a:pPr/>
              <a:t>49</a:t>
            </a:fld>
            <a:endParaRPr lang="en-US"/>
          </a:p>
        </p:txBody>
      </p:sp>
      <p:sp>
        <p:nvSpPr>
          <p:cNvPr id="80897" name="Footer Placeholder 3"/>
          <p:cNvSpPr>
            <a:spLocks noGrp="1"/>
          </p:cNvSpPr>
          <p:nvPr>
            <p:ph type="ftr" sz="quarter" idx="11"/>
          </p:nvPr>
        </p:nvSpPr>
        <p:spPr>
          <a:noFill/>
        </p:spPr>
        <p:txBody>
          <a:bodyPr/>
          <a:lstStyle/>
          <a:p>
            <a:r>
              <a:rPr lang="en-US">
                <a:ea typeface="ＭＳ Ｐゴシック" charset="-128"/>
              </a:rPr>
              <a:t>Market Efficiency</a:t>
            </a:r>
          </a:p>
        </p:txBody>
      </p:sp>
      <p:pic>
        <p:nvPicPr>
          <p:cNvPr id="1026" name="Picture 2" descr="Image">
            <a:extLst>
              <a:ext uri="{FF2B5EF4-FFF2-40B4-BE49-F238E27FC236}">
                <a16:creationId xmlns:a16="http://schemas.microsoft.com/office/drawing/2014/main" id="{FF0A3835-FF30-D492-E312-DEFE5C307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886415"/>
            <a:ext cx="6858000" cy="441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9651">
                                            <p:txEl>
                                              <p:pRg st="0" end="0"/>
                                            </p:txEl>
                                          </p:spTgt>
                                        </p:tgtEl>
                                        <p:attrNameLst>
                                          <p:attrName>style.visibility</p:attrName>
                                        </p:attrNameLst>
                                      </p:cBhvr>
                                      <p:to>
                                        <p:strVal val="visible"/>
                                      </p:to>
                                    </p:set>
                                    <p:animEffect transition="in" filter="fade">
                                      <p:cBhvr>
                                        <p:cTn id="7" dur="1000"/>
                                        <p:tgtEl>
                                          <p:spTgt spid="539651">
                                            <p:txEl>
                                              <p:pRg st="0" end="0"/>
                                            </p:txEl>
                                          </p:spTgt>
                                        </p:tgtEl>
                                      </p:cBhvr>
                                    </p:animEffect>
                                    <p:anim calcmode="lin" valueType="num">
                                      <p:cBhvr>
                                        <p:cTn id="8" dur="1000" fill="hold"/>
                                        <p:tgtEl>
                                          <p:spTgt spid="53965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3965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65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3"/>
          <p:cNvSpPr>
            <a:spLocks noGrp="1" noChangeArrowheads="1"/>
          </p:cNvSpPr>
          <p:nvPr>
            <p:ph idx="1"/>
          </p:nvPr>
        </p:nvSpPr>
        <p:spPr/>
        <p:txBody>
          <a:bodyPr>
            <a:normAutofit fontScale="92500" lnSpcReduction="20000"/>
          </a:bodyPr>
          <a:lstStyle/>
          <a:p>
            <a:pPr eaLnBrk="1" hangingPunct="1"/>
            <a:r>
              <a:rPr lang="en-US" sz="2800" dirty="0"/>
              <a:t>U.S. Treasury and U.S. large-cap markets close to efficient</a:t>
            </a:r>
          </a:p>
          <a:p>
            <a:pPr eaLnBrk="1" hangingPunct="1"/>
            <a:endParaRPr lang="en-US" sz="2800" dirty="0"/>
          </a:p>
          <a:p>
            <a:pPr eaLnBrk="1" hangingPunct="1"/>
            <a:r>
              <a:rPr lang="en-US" sz="2800" dirty="0"/>
              <a:t>Market for small cap stocks and corporate bonds </a:t>
            </a:r>
            <a:r>
              <a:rPr lang="en-US" sz="2800" i="1" dirty="0"/>
              <a:t>may</a:t>
            </a:r>
            <a:r>
              <a:rPr lang="en-US" sz="2800" dirty="0"/>
              <a:t> not be so efficient</a:t>
            </a:r>
          </a:p>
          <a:p>
            <a:pPr lvl="1" eaLnBrk="1" hangingPunct="1"/>
            <a:r>
              <a:rPr lang="en-US" sz="2400" dirty="0"/>
              <a:t>High bid-ask spreads, especially for bonds</a:t>
            </a:r>
          </a:p>
          <a:p>
            <a:pPr lvl="1" eaLnBrk="1" hangingPunct="1"/>
            <a:r>
              <a:rPr lang="en-US" sz="2400" dirty="0"/>
              <a:t>Shorting difficult</a:t>
            </a:r>
          </a:p>
          <a:p>
            <a:pPr lvl="1" eaLnBrk="1" hangingPunct="1"/>
            <a:r>
              <a:rPr lang="en-US" sz="2400" dirty="0"/>
              <a:t>Higher commissions</a:t>
            </a:r>
          </a:p>
          <a:p>
            <a:endParaRPr lang="en-US" sz="2550" dirty="0"/>
          </a:p>
          <a:p>
            <a:r>
              <a:rPr lang="en-US" sz="2550" dirty="0"/>
              <a:t>Can markets be 100% efficient?</a:t>
            </a:r>
          </a:p>
          <a:p>
            <a:pPr lvl="1"/>
            <a:r>
              <a:rPr lang="en-US" sz="2400" dirty="0"/>
              <a:t>Probably not.  </a:t>
            </a:r>
            <a:r>
              <a:rPr lang="en-US" sz="2400" i="1" dirty="0"/>
              <a:t>See </a:t>
            </a:r>
            <a:r>
              <a:rPr lang="en-US" sz="2400" dirty="0"/>
              <a:t>Grossman &amp; Stiglitz (1980)</a:t>
            </a:r>
          </a:p>
          <a:p>
            <a:pPr lvl="1" eaLnBrk="1" hangingPunct="1"/>
            <a:endParaRPr lang="en-US" sz="2400" dirty="0"/>
          </a:p>
          <a:p>
            <a:pPr eaLnBrk="1" hangingPunct="1"/>
            <a:r>
              <a:rPr lang="en-US" sz="2800" dirty="0"/>
              <a:t>Efficient markets mean:</a:t>
            </a:r>
          </a:p>
          <a:p>
            <a:pPr lvl="1" eaLnBrk="1" hangingPunct="1"/>
            <a:r>
              <a:rPr lang="en-US" sz="2400" dirty="0"/>
              <a:t>Prices are fair for both </a:t>
            </a:r>
            <a:r>
              <a:rPr lang="en-US" sz="2400" b="1" dirty="0"/>
              <a:t>investors </a:t>
            </a:r>
            <a:r>
              <a:rPr lang="en-US" sz="2400" b="1" i="1" dirty="0"/>
              <a:t>and</a:t>
            </a:r>
            <a:r>
              <a:rPr lang="en-US" sz="2400" b="1" dirty="0"/>
              <a:t> issuers</a:t>
            </a:r>
          </a:p>
          <a:p>
            <a:pPr lvl="1" eaLnBrk="1" hangingPunct="1"/>
            <a:r>
              <a:rPr lang="en-US" sz="2400" dirty="0"/>
              <a:t>No need for too much investor due diligence--information already reflected in price.  </a:t>
            </a:r>
          </a:p>
          <a:p>
            <a:pPr lvl="1" eaLnBrk="1" hangingPunct="1"/>
            <a:r>
              <a:rPr lang="en-US" sz="2400" b="1" dirty="0"/>
              <a:t>But</a:t>
            </a:r>
            <a:r>
              <a:rPr lang="en-US" sz="2400" dirty="0"/>
              <a:t> diversification is still important  </a:t>
            </a:r>
          </a:p>
        </p:txBody>
      </p:sp>
      <p:sp>
        <p:nvSpPr>
          <p:cNvPr id="19459" name="Rectangle 2"/>
          <p:cNvSpPr>
            <a:spLocks noGrp="1" noChangeArrowheads="1"/>
          </p:cNvSpPr>
          <p:nvPr>
            <p:ph type="title"/>
          </p:nvPr>
        </p:nvSpPr>
        <p:spPr/>
        <p:txBody>
          <a:bodyPr/>
          <a:lstStyle/>
          <a:p>
            <a:pPr eaLnBrk="1" hangingPunct="1"/>
            <a:r>
              <a:rPr lang="en-US" b="1" dirty="0"/>
              <a:t>Market Efficiency</a:t>
            </a:r>
            <a:endParaRPr lang="en-US" dirty="0"/>
          </a:p>
        </p:txBody>
      </p:sp>
      <p:sp>
        <p:nvSpPr>
          <p:cNvPr id="19458" name="Slide Number Placeholder 4"/>
          <p:cNvSpPr>
            <a:spLocks noGrp="1"/>
          </p:cNvSpPr>
          <p:nvPr>
            <p:ph type="sldNum" sz="quarter" idx="10"/>
          </p:nvPr>
        </p:nvSpPr>
        <p:spPr>
          <a:noFill/>
        </p:spPr>
        <p:txBody>
          <a:bodyPr/>
          <a:lstStyle/>
          <a:p>
            <a:fld id="{20AD7308-A9E9-4A32-BEA6-6C75FAB3C673}" type="slidenum">
              <a:rPr lang="en-US"/>
              <a:pPr/>
              <a:t>5</a:t>
            </a:fld>
            <a:endParaRPr lang="en-US" dirty="0"/>
          </a:p>
        </p:txBody>
      </p:sp>
      <p:sp>
        <p:nvSpPr>
          <p:cNvPr id="19457"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46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460">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460">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946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6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60">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9460">
                                            <p:txEl>
                                              <p:pRg st="10" end="1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9460">
                                            <p:txEl>
                                              <p:pRg st="11" end="11"/>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9460">
                                            <p:txEl>
                                              <p:pRg st="12" end="12"/>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946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9326B1-2EF5-7743-B60B-5A5661F54334}"/>
              </a:ext>
            </a:extLst>
          </p:cNvPr>
          <p:cNvSpPr>
            <a:spLocks noGrp="1"/>
          </p:cNvSpPr>
          <p:nvPr>
            <p:ph type="title"/>
          </p:nvPr>
        </p:nvSpPr>
        <p:spPr/>
        <p:txBody>
          <a:bodyPr/>
          <a:lstStyle/>
          <a:p>
            <a:r>
              <a:rPr lang="en-US" dirty="0"/>
              <a:t>No pain, no gain</a:t>
            </a:r>
          </a:p>
        </p:txBody>
      </p:sp>
      <p:sp>
        <p:nvSpPr>
          <p:cNvPr id="4" name="Slide Number Placeholder 3">
            <a:extLst>
              <a:ext uri="{FF2B5EF4-FFF2-40B4-BE49-F238E27FC236}">
                <a16:creationId xmlns:a16="http://schemas.microsoft.com/office/drawing/2014/main" id="{B276E8C6-8852-5740-9EDE-32A54384EE3D}"/>
              </a:ext>
            </a:extLst>
          </p:cNvPr>
          <p:cNvSpPr>
            <a:spLocks noGrp="1"/>
          </p:cNvSpPr>
          <p:nvPr>
            <p:ph type="sldNum" sz="quarter" idx="10"/>
          </p:nvPr>
        </p:nvSpPr>
        <p:spPr/>
        <p:txBody>
          <a:bodyPr/>
          <a:lstStyle/>
          <a:p>
            <a:fld id="{7B3E355C-57B9-BC4B-95D8-406A1F834537}" type="slidenum">
              <a:rPr lang="en-US" altLang="en-US" smtClean="0"/>
              <a:pPr/>
              <a:t>50</a:t>
            </a:fld>
            <a:endParaRPr lang="en-US" altLang="en-US" dirty="0"/>
          </a:p>
        </p:txBody>
      </p:sp>
      <p:sp>
        <p:nvSpPr>
          <p:cNvPr id="5" name="Footer Placeholder 4">
            <a:extLst>
              <a:ext uri="{FF2B5EF4-FFF2-40B4-BE49-F238E27FC236}">
                <a16:creationId xmlns:a16="http://schemas.microsoft.com/office/drawing/2014/main" id="{9D89886C-16A9-C742-827D-9A16E1F80774}"/>
              </a:ext>
            </a:extLst>
          </p:cNvPr>
          <p:cNvSpPr>
            <a:spLocks noGrp="1"/>
          </p:cNvSpPr>
          <p:nvPr>
            <p:ph type="ftr" sz="quarter" idx="11"/>
          </p:nvPr>
        </p:nvSpPr>
        <p:spPr/>
        <p:txBody>
          <a:bodyPr/>
          <a:lstStyle/>
          <a:p>
            <a:pPr>
              <a:defRPr/>
            </a:pPr>
            <a:r>
              <a:rPr lang="en-US"/>
              <a:t>Market Efficiency</a:t>
            </a:r>
            <a:endParaRPr lang="en-US" dirty="0"/>
          </a:p>
        </p:txBody>
      </p:sp>
      <p:pic>
        <p:nvPicPr>
          <p:cNvPr id="10" name="Content Placeholder 9" descr="A graph of missing days&#10;&#10;Description automatically generated">
            <a:extLst>
              <a:ext uri="{FF2B5EF4-FFF2-40B4-BE49-F238E27FC236}">
                <a16:creationId xmlns:a16="http://schemas.microsoft.com/office/drawing/2014/main" id="{D070AA50-6FF6-56DD-923C-515F16B30103}"/>
              </a:ext>
            </a:extLst>
          </p:cNvPr>
          <p:cNvPicPr>
            <a:picLocks noGrp="1" noChangeAspect="1"/>
          </p:cNvPicPr>
          <p:nvPr>
            <p:ph idx="1"/>
          </p:nvPr>
        </p:nvPicPr>
        <p:blipFill>
          <a:blip r:embed="rId2"/>
          <a:stretch>
            <a:fillRect/>
          </a:stretch>
        </p:blipFill>
        <p:spPr>
          <a:xfrm>
            <a:off x="1371600" y="586953"/>
            <a:ext cx="6528120" cy="2728874"/>
          </a:xfrm>
        </p:spPr>
      </p:pic>
      <p:pic>
        <p:nvPicPr>
          <p:cNvPr id="12" name="Picture 11" descr="A graph of a graph of a number of different numbers&#10;&#10;Description automatically generated with medium confidence">
            <a:extLst>
              <a:ext uri="{FF2B5EF4-FFF2-40B4-BE49-F238E27FC236}">
                <a16:creationId xmlns:a16="http://schemas.microsoft.com/office/drawing/2014/main" id="{CAC8410D-2B84-A3B8-0266-837E80695412}"/>
              </a:ext>
            </a:extLst>
          </p:cNvPr>
          <p:cNvPicPr>
            <a:picLocks noChangeAspect="1"/>
          </p:cNvPicPr>
          <p:nvPr/>
        </p:nvPicPr>
        <p:blipFill>
          <a:blip r:embed="rId3"/>
          <a:stretch>
            <a:fillRect/>
          </a:stretch>
        </p:blipFill>
        <p:spPr>
          <a:xfrm>
            <a:off x="1548036" y="3554504"/>
            <a:ext cx="6175248" cy="2603500"/>
          </a:xfrm>
          <a:prstGeom prst="rect">
            <a:avLst/>
          </a:prstGeom>
        </p:spPr>
      </p:pic>
    </p:spTree>
    <p:extLst>
      <p:ext uri="{BB962C8B-B14F-4D97-AF65-F5344CB8AC3E}">
        <p14:creationId xmlns:p14="http://schemas.microsoft.com/office/powerpoint/2010/main" val="396631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7" name="Rectangle 3"/>
          <p:cNvSpPr>
            <a:spLocks noGrp="1" noChangeArrowheads="1"/>
          </p:cNvSpPr>
          <p:nvPr>
            <p:ph idx="1"/>
          </p:nvPr>
        </p:nvSpPr>
        <p:spPr/>
        <p:txBody>
          <a:bodyPr/>
          <a:lstStyle/>
          <a:p>
            <a:pPr marL="342900" indent="-342900" eaLnBrk="1" hangingPunct="1">
              <a:lnSpc>
                <a:spcPct val="90000"/>
              </a:lnSpc>
              <a:buFont typeface="Symbol" pitchFamily="18" charset="2"/>
              <a:buChar char="·"/>
            </a:pPr>
            <a:r>
              <a:rPr lang="en-US" sz="3200" dirty="0">
                <a:solidFill>
                  <a:srgbClr val="010004"/>
                </a:solidFill>
              </a:rPr>
              <a:t>Event Studies are one type of test of the semi-strong form of market efficiency.</a:t>
            </a:r>
          </a:p>
          <a:p>
            <a:pPr marL="742950" lvl="1" indent="-285750" eaLnBrk="1" hangingPunct="1">
              <a:lnSpc>
                <a:spcPct val="90000"/>
              </a:lnSpc>
              <a:buFont typeface="Wingdings" pitchFamily="2" charset="2"/>
              <a:buChar char="ü"/>
            </a:pPr>
            <a:r>
              <a:rPr lang="en-US" sz="2000" dirty="0">
                <a:solidFill>
                  <a:srgbClr val="010004"/>
                </a:solidFill>
              </a:rPr>
              <a:t>This form of the EMH implies that prices should reflect all publicly available information. </a:t>
            </a:r>
          </a:p>
          <a:p>
            <a:pPr marL="342900" indent="-342900" eaLnBrk="1" hangingPunct="1">
              <a:lnSpc>
                <a:spcPct val="90000"/>
              </a:lnSpc>
              <a:buFont typeface="Symbol" pitchFamily="18" charset="2"/>
              <a:buChar char="·"/>
            </a:pPr>
            <a:r>
              <a:rPr lang="en-US" sz="3200" dirty="0">
                <a:solidFill>
                  <a:srgbClr val="010004"/>
                </a:solidFill>
              </a:rPr>
              <a:t>Event studies examine prices and returns over time—particularly around the arrival of new information.</a:t>
            </a:r>
          </a:p>
          <a:p>
            <a:pPr marL="342900" indent="-342900" eaLnBrk="1" hangingPunct="1">
              <a:lnSpc>
                <a:spcPct val="90000"/>
              </a:lnSpc>
              <a:buFont typeface="Symbol" pitchFamily="18" charset="2"/>
              <a:buChar char="·"/>
            </a:pPr>
            <a:r>
              <a:rPr lang="en-US" sz="3200" dirty="0">
                <a:solidFill>
                  <a:srgbClr val="010004"/>
                </a:solidFill>
              </a:rPr>
              <a:t>Test for evidence of under reaction, overreaction, early reaction, delayed reaction around the event.</a:t>
            </a:r>
          </a:p>
          <a:p>
            <a:pPr marL="342900" indent="-342900" eaLnBrk="1" hangingPunct="1">
              <a:lnSpc>
                <a:spcPct val="90000"/>
              </a:lnSpc>
              <a:buFontTx/>
              <a:buNone/>
            </a:pPr>
            <a:endParaRPr lang="en-US" dirty="0">
              <a:solidFill>
                <a:srgbClr val="010004"/>
              </a:solidFill>
            </a:endParaRPr>
          </a:p>
        </p:txBody>
      </p:sp>
      <p:sp>
        <p:nvSpPr>
          <p:cNvPr id="54275" name="Rectangle 2"/>
          <p:cNvSpPr>
            <a:spLocks noGrp="1" noChangeArrowheads="1"/>
          </p:cNvSpPr>
          <p:nvPr>
            <p:ph type="title"/>
          </p:nvPr>
        </p:nvSpPr>
        <p:spPr/>
        <p:txBody>
          <a:bodyPr/>
          <a:lstStyle/>
          <a:p>
            <a:pPr eaLnBrk="1" hangingPunct="1"/>
            <a:r>
              <a:rPr lang="en-US" b="1" dirty="0">
                <a:solidFill>
                  <a:srgbClr val="010004"/>
                </a:solidFill>
              </a:rPr>
              <a:t>Event Studies: How Tests Are Structured</a:t>
            </a:r>
            <a:endParaRPr lang="en-US" b="1" dirty="0"/>
          </a:p>
        </p:txBody>
      </p:sp>
      <p:sp>
        <p:nvSpPr>
          <p:cNvPr id="54274" name="Slide Number Placeholder 4"/>
          <p:cNvSpPr>
            <a:spLocks noGrp="1"/>
          </p:cNvSpPr>
          <p:nvPr>
            <p:ph type="sldNum" sz="quarter" idx="10"/>
          </p:nvPr>
        </p:nvSpPr>
        <p:spPr>
          <a:noFill/>
        </p:spPr>
        <p:txBody>
          <a:bodyPr/>
          <a:lstStyle/>
          <a:p>
            <a:fld id="{47E83AFC-B45B-482F-9EA2-F81114572094}" type="slidenum">
              <a:rPr lang="en-US"/>
              <a:pPr/>
              <a:t>51</a:t>
            </a:fld>
            <a:endParaRPr lang="en-US" dirty="0"/>
          </a:p>
        </p:txBody>
      </p:sp>
      <p:sp>
        <p:nvSpPr>
          <p:cNvPr id="54273"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extLst>
      <p:ext uri="{BB962C8B-B14F-4D97-AF65-F5344CB8AC3E}">
        <p14:creationId xmlns:p14="http://schemas.microsoft.com/office/powerpoint/2010/main" val="3284526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3267">
                                            <p:txEl>
                                              <p:pRg st="0" end="0"/>
                                            </p:txEl>
                                          </p:spTgt>
                                        </p:tgtEl>
                                        <p:attrNameLst>
                                          <p:attrName>style.visibility</p:attrName>
                                        </p:attrNameLst>
                                      </p:cBhvr>
                                      <p:to>
                                        <p:strVal val="visible"/>
                                      </p:to>
                                    </p:set>
                                    <p:animEffect transition="in" filter="fade">
                                      <p:cBhvr>
                                        <p:cTn id="7" dur="1000"/>
                                        <p:tgtEl>
                                          <p:spTgt spid="523267">
                                            <p:txEl>
                                              <p:pRg st="0" end="0"/>
                                            </p:txEl>
                                          </p:spTgt>
                                        </p:tgtEl>
                                      </p:cBhvr>
                                    </p:animEffect>
                                    <p:anim calcmode="lin" valueType="num">
                                      <p:cBhvr>
                                        <p:cTn id="8" dur="1000" fill="hold"/>
                                        <p:tgtEl>
                                          <p:spTgt spid="5232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2326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23267">
                                            <p:txEl>
                                              <p:pRg st="1" end="1"/>
                                            </p:txEl>
                                          </p:spTgt>
                                        </p:tgtEl>
                                        <p:attrNameLst>
                                          <p:attrName>style.visibility</p:attrName>
                                        </p:attrNameLst>
                                      </p:cBhvr>
                                      <p:to>
                                        <p:strVal val="visible"/>
                                      </p:to>
                                    </p:set>
                                    <p:animEffect transition="in" filter="fade">
                                      <p:cBhvr>
                                        <p:cTn id="12" dur="1000"/>
                                        <p:tgtEl>
                                          <p:spTgt spid="523267">
                                            <p:txEl>
                                              <p:pRg st="1" end="1"/>
                                            </p:txEl>
                                          </p:spTgt>
                                        </p:tgtEl>
                                      </p:cBhvr>
                                    </p:animEffect>
                                    <p:anim calcmode="lin" valueType="num">
                                      <p:cBhvr>
                                        <p:cTn id="13" dur="1000" fill="hold"/>
                                        <p:tgtEl>
                                          <p:spTgt spid="52326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2326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23267">
                                            <p:txEl>
                                              <p:pRg st="2" end="2"/>
                                            </p:txEl>
                                          </p:spTgt>
                                        </p:tgtEl>
                                        <p:attrNameLst>
                                          <p:attrName>style.visibility</p:attrName>
                                        </p:attrNameLst>
                                      </p:cBhvr>
                                      <p:to>
                                        <p:strVal val="visible"/>
                                      </p:to>
                                    </p:set>
                                    <p:animEffect transition="in" filter="fade">
                                      <p:cBhvr>
                                        <p:cTn id="19" dur="1000"/>
                                        <p:tgtEl>
                                          <p:spTgt spid="523267">
                                            <p:txEl>
                                              <p:pRg st="2" end="2"/>
                                            </p:txEl>
                                          </p:spTgt>
                                        </p:tgtEl>
                                      </p:cBhvr>
                                    </p:animEffect>
                                    <p:anim calcmode="lin" valueType="num">
                                      <p:cBhvr>
                                        <p:cTn id="20" dur="1000" fill="hold"/>
                                        <p:tgtEl>
                                          <p:spTgt spid="52326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2326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23267">
                                            <p:txEl>
                                              <p:pRg st="3" end="3"/>
                                            </p:txEl>
                                          </p:spTgt>
                                        </p:tgtEl>
                                        <p:attrNameLst>
                                          <p:attrName>style.visibility</p:attrName>
                                        </p:attrNameLst>
                                      </p:cBhvr>
                                      <p:to>
                                        <p:strVal val="visible"/>
                                      </p:to>
                                    </p:set>
                                    <p:animEffect transition="in" filter="fade">
                                      <p:cBhvr>
                                        <p:cTn id="26" dur="1000"/>
                                        <p:tgtEl>
                                          <p:spTgt spid="523267">
                                            <p:txEl>
                                              <p:pRg st="3" end="3"/>
                                            </p:txEl>
                                          </p:spTgt>
                                        </p:tgtEl>
                                      </p:cBhvr>
                                    </p:animEffect>
                                    <p:anim calcmode="lin" valueType="num">
                                      <p:cBhvr>
                                        <p:cTn id="27" dur="1000" fill="hold"/>
                                        <p:tgtEl>
                                          <p:spTgt spid="523267">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52326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5" name="Rectangle 3"/>
          <p:cNvSpPr>
            <a:spLocks noGrp="1" noChangeArrowheads="1"/>
          </p:cNvSpPr>
          <p:nvPr>
            <p:ph idx="1"/>
          </p:nvPr>
        </p:nvSpPr>
        <p:spPr/>
        <p:txBody>
          <a:bodyPr/>
          <a:lstStyle/>
          <a:p>
            <a:pPr marL="342900" indent="-342900" eaLnBrk="1" hangingPunct="1">
              <a:lnSpc>
                <a:spcPct val="90000"/>
              </a:lnSpc>
            </a:pPr>
            <a:r>
              <a:rPr lang="en-US" sz="2800" dirty="0">
                <a:solidFill>
                  <a:srgbClr val="010004"/>
                </a:solidFill>
              </a:rPr>
              <a:t>Returns are adjusted to determine if they are </a:t>
            </a:r>
            <a:r>
              <a:rPr lang="en-US" sz="2800" i="1" dirty="0">
                <a:solidFill>
                  <a:srgbClr val="010004"/>
                </a:solidFill>
              </a:rPr>
              <a:t>abnormal </a:t>
            </a:r>
            <a:r>
              <a:rPr lang="en-US" sz="2800" dirty="0">
                <a:solidFill>
                  <a:srgbClr val="010004"/>
                </a:solidFill>
              </a:rPr>
              <a:t>by taking into account what the rest of the market did that day.</a:t>
            </a:r>
          </a:p>
          <a:p>
            <a:pPr marL="342900" indent="-342900" eaLnBrk="1" hangingPunct="1">
              <a:lnSpc>
                <a:spcPct val="90000"/>
              </a:lnSpc>
            </a:pPr>
            <a:endParaRPr lang="en-US" sz="2800" i="1" dirty="0">
              <a:solidFill>
                <a:srgbClr val="010004"/>
              </a:solidFill>
            </a:endParaRPr>
          </a:p>
          <a:p>
            <a:pPr marL="342900" indent="-342900" eaLnBrk="1" hangingPunct="1">
              <a:lnSpc>
                <a:spcPct val="90000"/>
              </a:lnSpc>
            </a:pPr>
            <a:r>
              <a:rPr lang="en-US" sz="2800" dirty="0">
                <a:solidFill>
                  <a:srgbClr val="010004"/>
                </a:solidFill>
              </a:rPr>
              <a:t>The </a:t>
            </a:r>
            <a:r>
              <a:rPr lang="en-US" sz="2800" b="1" i="1" dirty="0">
                <a:solidFill>
                  <a:srgbClr val="010004"/>
                </a:solidFill>
              </a:rPr>
              <a:t>Abnormal Return</a:t>
            </a:r>
            <a:r>
              <a:rPr lang="en-US" sz="2800" dirty="0">
                <a:solidFill>
                  <a:srgbClr val="010004"/>
                </a:solidFill>
              </a:rPr>
              <a:t> on a given stock for a particular day can be calculated by subtracting the market’</a:t>
            </a:r>
            <a:r>
              <a:rPr lang="en-US" altLang="ja-JP" sz="2800" dirty="0">
                <a:solidFill>
                  <a:srgbClr val="010004"/>
                </a:solidFill>
              </a:rPr>
              <a:t>s return on the same day (</a:t>
            </a:r>
            <a:r>
              <a:rPr lang="en-US" altLang="ja-JP" sz="2800" i="1" dirty="0">
                <a:solidFill>
                  <a:srgbClr val="010004"/>
                </a:solidFill>
              </a:rPr>
              <a:t>R</a:t>
            </a:r>
            <a:r>
              <a:rPr lang="en-US" altLang="ja-JP" sz="2800" i="1" baseline="-25000" dirty="0">
                <a:solidFill>
                  <a:srgbClr val="010004"/>
                </a:solidFill>
              </a:rPr>
              <a:t>M</a:t>
            </a:r>
            <a:r>
              <a:rPr lang="en-US" altLang="ja-JP" sz="2800" dirty="0">
                <a:solidFill>
                  <a:srgbClr val="010004"/>
                </a:solidFill>
              </a:rPr>
              <a:t>) from the </a:t>
            </a:r>
            <a:r>
              <a:rPr lang="en-US" altLang="ja-JP" sz="2800" i="1" dirty="0">
                <a:solidFill>
                  <a:srgbClr val="010004"/>
                </a:solidFill>
              </a:rPr>
              <a:t>actual return</a:t>
            </a:r>
            <a:r>
              <a:rPr lang="en-US" altLang="ja-JP" sz="2800" dirty="0">
                <a:solidFill>
                  <a:srgbClr val="010004"/>
                </a:solidFill>
              </a:rPr>
              <a:t> (</a:t>
            </a:r>
            <a:r>
              <a:rPr lang="en-US" altLang="ja-JP" sz="2800" i="1" dirty="0">
                <a:solidFill>
                  <a:srgbClr val="010004"/>
                </a:solidFill>
              </a:rPr>
              <a:t>R)</a:t>
            </a:r>
            <a:r>
              <a:rPr lang="en-US" altLang="ja-JP" sz="2800" dirty="0">
                <a:solidFill>
                  <a:srgbClr val="010004"/>
                </a:solidFill>
              </a:rPr>
              <a:t> on the stock for that day:</a:t>
            </a:r>
          </a:p>
          <a:p>
            <a:pPr marL="342900" indent="-342900" algn="ctr" eaLnBrk="1" hangingPunct="1">
              <a:lnSpc>
                <a:spcPct val="90000"/>
              </a:lnSpc>
              <a:buFontTx/>
              <a:buNone/>
            </a:pPr>
            <a:r>
              <a:rPr lang="en-US" sz="2800" b="1" i="1" dirty="0">
                <a:solidFill>
                  <a:srgbClr val="010004"/>
                </a:solidFill>
              </a:rPr>
              <a:t>AR </a:t>
            </a:r>
            <a:r>
              <a:rPr lang="en-US" sz="2800" b="1" dirty="0">
                <a:solidFill>
                  <a:srgbClr val="010004"/>
                </a:solidFill>
              </a:rPr>
              <a:t>= </a:t>
            </a:r>
            <a:r>
              <a:rPr lang="en-US" sz="2800" b="1" i="1" dirty="0">
                <a:solidFill>
                  <a:srgbClr val="010004"/>
                </a:solidFill>
              </a:rPr>
              <a:t>R</a:t>
            </a:r>
            <a:r>
              <a:rPr lang="en-US" sz="2800" b="1" dirty="0">
                <a:solidFill>
                  <a:srgbClr val="010004"/>
                </a:solidFill>
              </a:rPr>
              <a:t> </a:t>
            </a:r>
            <a:r>
              <a:rPr lang="en-US" sz="2800" b="1" dirty="0">
                <a:solidFill>
                  <a:srgbClr val="010004"/>
                </a:solidFill>
                <a:cs typeface="Times New Roman" pitchFamily="18" charset="0"/>
              </a:rPr>
              <a:t>–</a:t>
            </a:r>
            <a:r>
              <a:rPr lang="en-US" sz="2800" b="1" dirty="0">
                <a:solidFill>
                  <a:srgbClr val="010004"/>
                </a:solidFill>
              </a:rPr>
              <a:t> </a:t>
            </a:r>
            <a:r>
              <a:rPr lang="en-US" sz="2800" b="1" i="1" dirty="0">
                <a:solidFill>
                  <a:srgbClr val="010004"/>
                </a:solidFill>
              </a:rPr>
              <a:t>R</a:t>
            </a:r>
            <a:r>
              <a:rPr lang="en-US" sz="2800" b="1" i="1" baseline="-25000" dirty="0">
                <a:solidFill>
                  <a:srgbClr val="010004"/>
                </a:solidFill>
              </a:rPr>
              <a:t>M</a:t>
            </a:r>
            <a:endParaRPr lang="en-US" sz="2800" b="1" dirty="0">
              <a:solidFill>
                <a:srgbClr val="010004"/>
              </a:solidFill>
            </a:endParaRPr>
          </a:p>
          <a:p>
            <a:pPr marL="342900" indent="-342900" eaLnBrk="1" hangingPunct="1">
              <a:lnSpc>
                <a:spcPct val="90000"/>
              </a:lnSpc>
            </a:pPr>
            <a:r>
              <a:rPr lang="en-US" sz="2800" dirty="0">
                <a:solidFill>
                  <a:srgbClr val="010004"/>
                </a:solidFill>
              </a:rPr>
              <a:t>The abnormal return can also be calculated using the </a:t>
            </a:r>
            <a:r>
              <a:rPr lang="en-US" sz="2800" b="1" dirty="0">
                <a:solidFill>
                  <a:srgbClr val="010004"/>
                </a:solidFill>
              </a:rPr>
              <a:t>Market Model</a:t>
            </a:r>
            <a:r>
              <a:rPr lang="en-US" sz="2800" dirty="0">
                <a:solidFill>
                  <a:srgbClr val="010004"/>
                </a:solidFill>
              </a:rPr>
              <a:t> approach, which subtracts the actual return from the </a:t>
            </a:r>
            <a:r>
              <a:rPr lang="en-US" sz="2800" b="1" i="1" u="sng" dirty="0">
                <a:solidFill>
                  <a:srgbClr val="FF0000"/>
                </a:solidFill>
              </a:rPr>
              <a:t>expected return (E(r)</a:t>
            </a:r>
            <a:r>
              <a:rPr lang="en-US" sz="2800" dirty="0">
                <a:solidFill>
                  <a:srgbClr val="010004"/>
                </a:solidFill>
              </a:rPr>
              <a:t>:</a:t>
            </a:r>
          </a:p>
          <a:p>
            <a:pPr marL="342900" indent="-342900" algn="ctr" eaLnBrk="1" hangingPunct="1">
              <a:lnSpc>
                <a:spcPct val="90000"/>
              </a:lnSpc>
              <a:buFontTx/>
              <a:buNone/>
            </a:pPr>
            <a:r>
              <a:rPr lang="en-US" sz="2800" b="1" i="1" dirty="0">
                <a:solidFill>
                  <a:srgbClr val="010004"/>
                </a:solidFill>
              </a:rPr>
              <a:t>AR </a:t>
            </a:r>
            <a:r>
              <a:rPr lang="en-US" sz="2800" b="1" dirty="0">
                <a:solidFill>
                  <a:srgbClr val="010004"/>
                </a:solidFill>
              </a:rPr>
              <a:t>= </a:t>
            </a:r>
            <a:r>
              <a:rPr lang="en-US" sz="2800" b="1" i="1" dirty="0">
                <a:solidFill>
                  <a:srgbClr val="010004"/>
                </a:solidFill>
              </a:rPr>
              <a:t>R</a:t>
            </a:r>
            <a:r>
              <a:rPr lang="en-US" sz="2800" b="1" dirty="0">
                <a:solidFill>
                  <a:srgbClr val="010004"/>
                </a:solidFill>
              </a:rPr>
              <a:t> </a:t>
            </a:r>
            <a:r>
              <a:rPr lang="en-US" sz="2800" b="1" dirty="0">
                <a:solidFill>
                  <a:srgbClr val="010004"/>
                </a:solidFill>
                <a:cs typeface="Times New Roman" pitchFamily="18" charset="0"/>
              </a:rPr>
              <a:t>– (</a:t>
            </a:r>
            <a:r>
              <a:rPr lang="en-US" sz="2800" b="1" dirty="0">
                <a:solidFill>
                  <a:srgbClr val="010004"/>
                </a:solidFill>
                <a:latin typeface="Symbol" pitchFamily="18" charset="2"/>
                <a:cs typeface="Times New Roman" pitchFamily="18" charset="0"/>
              </a:rPr>
              <a:t>a</a:t>
            </a:r>
            <a:r>
              <a:rPr lang="en-US" sz="2800" b="1" dirty="0">
                <a:solidFill>
                  <a:srgbClr val="010004"/>
                </a:solidFill>
                <a:cs typeface="Times New Roman" pitchFamily="18" charset="0"/>
              </a:rPr>
              <a:t> +</a:t>
            </a:r>
            <a:r>
              <a:rPr lang="en-US" sz="2800" b="1" dirty="0">
                <a:solidFill>
                  <a:srgbClr val="010004"/>
                </a:solidFill>
              </a:rPr>
              <a:t> </a:t>
            </a:r>
            <a:r>
              <a:rPr lang="en-US" sz="2800" b="1" dirty="0" err="1">
                <a:solidFill>
                  <a:srgbClr val="010004"/>
                </a:solidFill>
                <a:latin typeface="Symbol" pitchFamily="18" charset="2"/>
              </a:rPr>
              <a:t>b</a:t>
            </a:r>
            <a:r>
              <a:rPr lang="en-US" sz="2800" b="1" i="1" dirty="0" err="1">
                <a:solidFill>
                  <a:srgbClr val="010004"/>
                </a:solidFill>
              </a:rPr>
              <a:t>R</a:t>
            </a:r>
            <a:r>
              <a:rPr lang="en-US" sz="2800" b="1" i="1" baseline="-25000" dirty="0" err="1">
                <a:solidFill>
                  <a:srgbClr val="010004"/>
                </a:solidFill>
              </a:rPr>
              <a:t>M</a:t>
            </a:r>
            <a:r>
              <a:rPr lang="en-US" sz="2800" b="1" i="1" dirty="0">
                <a:solidFill>
                  <a:srgbClr val="010004"/>
                </a:solidFill>
              </a:rPr>
              <a:t>)</a:t>
            </a:r>
            <a:endParaRPr lang="en-US" sz="3600" b="1" dirty="0">
              <a:solidFill>
                <a:srgbClr val="010004"/>
              </a:solidFill>
            </a:endParaRPr>
          </a:p>
        </p:txBody>
      </p:sp>
      <p:sp>
        <p:nvSpPr>
          <p:cNvPr id="56323" name="Rectangle 2"/>
          <p:cNvSpPr>
            <a:spLocks noGrp="1" noChangeArrowheads="1"/>
          </p:cNvSpPr>
          <p:nvPr>
            <p:ph type="title"/>
          </p:nvPr>
        </p:nvSpPr>
        <p:spPr/>
        <p:txBody>
          <a:bodyPr/>
          <a:lstStyle/>
          <a:p>
            <a:pPr eaLnBrk="1" hangingPunct="1"/>
            <a:r>
              <a:rPr lang="en-US" b="1" dirty="0">
                <a:solidFill>
                  <a:srgbClr val="010004"/>
                </a:solidFill>
              </a:rPr>
              <a:t>How Tests Are Structured (cont.)</a:t>
            </a:r>
            <a:endParaRPr lang="en-US" b="1" dirty="0"/>
          </a:p>
        </p:txBody>
      </p:sp>
      <p:sp>
        <p:nvSpPr>
          <p:cNvPr id="56322" name="Slide Number Placeholder 4"/>
          <p:cNvSpPr>
            <a:spLocks noGrp="1"/>
          </p:cNvSpPr>
          <p:nvPr>
            <p:ph type="sldNum" sz="quarter" idx="10"/>
          </p:nvPr>
        </p:nvSpPr>
        <p:spPr>
          <a:noFill/>
        </p:spPr>
        <p:txBody>
          <a:bodyPr/>
          <a:lstStyle/>
          <a:p>
            <a:fld id="{BCB442D9-D152-4E66-A587-27F9D73A5A20}" type="slidenum">
              <a:rPr lang="en-US"/>
              <a:pPr/>
              <a:t>52</a:t>
            </a:fld>
            <a:endParaRPr lang="en-US" dirty="0"/>
          </a:p>
        </p:txBody>
      </p:sp>
      <p:sp>
        <p:nvSpPr>
          <p:cNvPr id="56321"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
        <p:nvSpPr>
          <p:cNvPr id="2" name="TextBox 1"/>
          <p:cNvSpPr txBox="1"/>
          <p:nvPr/>
        </p:nvSpPr>
        <p:spPr>
          <a:xfrm>
            <a:off x="6858000" y="5334000"/>
            <a:ext cx="864314" cy="369332"/>
          </a:xfrm>
          <a:prstGeom prst="rect">
            <a:avLst/>
          </a:prstGeom>
          <a:noFill/>
          <a:ln>
            <a:solidFill>
              <a:schemeClr val="tx1"/>
            </a:solidFill>
          </a:ln>
        </p:spPr>
        <p:txBody>
          <a:bodyPr wrap="none" rtlCol="0">
            <a:spAutoFit/>
          </a:bodyPr>
          <a:lstStyle/>
          <a:p>
            <a:r>
              <a:rPr lang="en-US"/>
              <a:t>CAPM</a:t>
            </a:r>
          </a:p>
        </p:txBody>
      </p:sp>
      <p:cxnSp>
        <p:nvCxnSpPr>
          <p:cNvPr id="4" name="Straight Arrow Connector 3"/>
          <p:cNvCxnSpPr>
            <a:cxnSpLocks/>
          </p:cNvCxnSpPr>
          <p:nvPr/>
        </p:nvCxnSpPr>
        <p:spPr bwMode="auto">
          <a:xfrm flipH="1">
            <a:off x="5395166" y="5518666"/>
            <a:ext cx="1462834" cy="184666"/>
          </a:xfrm>
          <a:prstGeom prst="straightConnector1">
            <a:avLst/>
          </a:prstGeom>
          <a:solidFill>
            <a:schemeClr val="accent1"/>
          </a:solidFill>
          <a:ln w="19050" cap="flat" cmpd="sng" algn="ctr">
            <a:solidFill>
              <a:schemeClr val="accent1"/>
            </a:solidFill>
            <a:prstDash val="solid"/>
            <a:round/>
            <a:headEnd type="none" w="med" len="med"/>
            <a:tailEnd type="arrow"/>
          </a:ln>
          <a:effectLst/>
        </p:spPr>
      </p:cxnSp>
    </p:spTree>
    <p:extLst>
      <p:ext uri="{BB962C8B-B14F-4D97-AF65-F5344CB8AC3E}">
        <p14:creationId xmlns:p14="http://schemas.microsoft.com/office/powerpoint/2010/main" val="8987727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5315">
                                            <p:txEl>
                                              <p:pRg st="0" end="0"/>
                                            </p:txEl>
                                          </p:spTgt>
                                        </p:tgtEl>
                                        <p:attrNameLst>
                                          <p:attrName>style.visibility</p:attrName>
                                        </p:attrNameLst>
                                      </p:cBhvr>
                                      <p:to>
                                        <p:strVal val="visible"/>
                                      </p:to>
                                    </p:set>
                                    <p:animEffect transition="in" filter="fade">
                                      <p:cBhvr>
                                        <p:cTn id="7" dur="1000"/>
                                        <p:tgtEl>
                                          <p:spTgt spid="525315">
                                            <p:txEl>
                                              <p:pRg st="0" end="0"/>
                                            </p:txEl>
                                          </p:spTgt>
                                        </p:tgtEl>
                                      </p:cBhvr>
                                    </p:animEffect>
                                    <p:anim calcmode="lin" valueType="num">
                                      <p:cBhvr>
                                        <p:cTn id="8" dur="1000" fill="hold"/>
                                        <p:tgtEl>
                                          <p:spTgt spid="5253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253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25315">
                                            <p:txEl>
                                              <p:pRg st="2" end="2"/>
                                            </p:txEl>
                                          </p:spTgt>
                                        </p:tgtEl>
                                        <p:attrNameLst>
                                          <p:attrName>style.visibility</p:attrName>
                                        </p:attrNameLst>
                                      </p:cBhvr>
                                      <p:to>
                                        <p:strVal val="visible"/>
                                      </p:to>
                                    </p:set>
                                    <p:animEffect transition="in" filter="fade">
                                      <p:cBhvr>
                                        <p:cTn id="14" dur="1000"/>
                                        <p:tgtEl>
                                          <p:spTgt spid="525315">
                                            <p:txEl>
                                              <p:pRg st="2" end="2"/>
                                            </p:txEl>
                                          </p:spTgt>
                                        </p:tgtEl>
                                      </p:cBhvr>
                                    </p:animEffect>
                                    <p:anim calcmode="lin" valueType="num">
                                      <p:cBhvr>
                                        <p:cTn id="15" dur="1000" fill="hold"/>
                                        <p:tgtEl>
                                          <p:spTgt spid="52531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253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25315">
                                            <p:txEl>
                                              <p:pRg st="3" end="3"/>
                                            </p:txEl>
                                          </p:spTgt>
                                        </p:tgtEl>
                                        <p:attrNameLst>
                                          <p:attrName>style.visibility</p:attrName>
                                        </p:attrNameLst>
                                      </p:cBhvr>
                                      <p:to>
                                        <p:strVal val="visible"/>
                                      </p:to>
                                    </p:set>
                                    <p:animEffect transition="in" filter="fade">
                                      <p:cBhvr>
                                        <p:cTn id="21" dur="1000"/>
                                        <p:tgtEl>
                                          <p:spTgt spid="525315">
                                            <p:txEl>
                                              <p:pRg st="3" end="3"/>
                                            </p:txEl>
                                          </p:spTgt>
                                        </p:tgtEl>
                                      </p:cBhvr>
                                    </p:animEffect>
                                    <p:anim calcmode="lin" valueType="num">
                                      <p:cBhvr>
                                        <p:cTn id="22" dur="1000" fill="hold"/>
                                        <p:tgtEl>
                                          <p:spTgt spid="52531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253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25315">
                                            <p:txEl>
                                              <p:pRg st="4" end="4"/>
                                            </p:txEl>
                                          </p:spTgt>
                                        </p:tgtEl>
                                        <p:attrNameLst>
                                          <p:attrName>style.visibility</p:attrName>
                                        </p:attrNameLst>
                                      </p:cBhvr>
                                      <p:to>
                                        <p:strVal val="visible"/>
                                      </p:to>
                                    </p:set>
                                    <p:animEffect transition="in" filter="fade">
                                      <p:cBhvr>
                                        <p:cTn id="28" dur="1000"/>
                                        <p:tgtEl>
                                          <p:spTgt spid="525315">
                                            <p:txEl>
                                              <p:pRg st="4" end="4"/>
                                            </p:txEl>
                                          </p:spTgt>
                                        </p:tgtEl>
                                      </p:cBhvr>
                                    </p:animEffect>
                                    <p:anim calcmode="lin" valueType="num">
                                      <p:cBhvr>
                                        <p:cTn id="29" dur="1000" fill="hold"/>
                                        <p:tgtEl>
                                          <p:spTgt spid="52531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253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25315">
                                            <p:txEl>
                                              <p:pRg st="5" end="5"/>
                                            </p:txEl>
                                          </p:spTgt>
                                        </p:tgtEl>
                                        <p:attrNameLst>
                                          <p:attrName>style.visibility</p:attrName>
                                        </p:attrNameLst>
                                      </p:cBhvr>
                                      <p:to>
                                        <p:strVal val="visible"/>
                                      </p:to>
                                    </p:set>
                                    <p:animEffect transition="in" filter="fade">
                                      <p:cBhvr>
                                        <p:cTn id="35" dur="1000"/>
                                        <p:tgtEl>
                                          <p:spTgt spid="525315">
                                            <p:txEl>
                                              <p:pRg st="5" end="5"/>
                                            </p:txEl>
                                          </p:spTgt>
                                        </p:tgtEl>
                                      </p:cBhvr>
                                    </p:animEffect>
                                    <p:anim calcmode="lin" valueType="num">
                                      <p:cBhvr>
                                        <p:cTn id="36" dur="1000" fill="hold"/>
                                        <p:tgtEl>
                                          <p:spTgt spid="525315">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52531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5" grpId="0" uiExpand="1" build="p"/>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p:txBody>
          <a:bodyPr/>
          <a:lstStyle/>
          <a:p>
            <a:pPr eaLnBrk="1" hangingPunct="1"/>
            <a:r>
              <a:rPr lang="en-US" b="1"/>
              <a:t>Event Studies: Dividend Omissions</a:t>
            </a:r>
          </a:p>
        </p:txBody>
      </p:sp>
      <p:sp>
        <p:nvSpPr>
          <p:cNvPr id="59394" name="Slide Number Placeholder 3"/>
          <p:cNvSpPr>
            <a:spLocks noGrp="1"/>
          </p:cNvSpPr>
          <p:nvPr>
            <p:ph type="sldNum" sz="quarter" idx="10"/>
          </p:nvPr>
        </p:nvSpPr>
        <p:spPr>
          <a:noFill/>
        </p:spPr>
        <p:txBody>
          <a:bodyPr/>
          <a:lstStyle/>
          <a:p>
            <a:fld id="{C0D1FD11-A4A9-4A59-AAD4-622AEB34EE2E}" type="slidenum">
              <a:rPr lang="en-US"/>
              <a:pPr/>
              <a:t>53</a:t>
            </a:fld>
            <a:endParaRPr lang="en-US"/>
          </a:p>
        </p:txBody>
      </p:sp>
      <p:sp>
        <p:nvSpPr>
          <p:cNvPr id="59393" name="Footer Placeholder 2"/>
          <p:cNvSpPr>
            <a:spLocks noGrp="1"/>
          </p:cNvSpPr>
          <p:nvPr>
            <p:ph type="ftr" sz="quarter" idx="11"/>
          </p:nvPr>
        </p:nvSpPr>
        <p:spPr>
          <a:noFill/>
        </p:spPr>
        <p:txBody>
          <a:bodyPr/>
          <a:lstStyle/>
          <a:p>
            <a:r>
              <a:rPr lang="en-US">
                <a:ea typeface="ＭＳ Ｐゴシック" charset="-128"/>
              </a:rPr>
              <a:t>Market Efficiency</a:t>
            </a:r>
          </a:p>
        </p:txBody>
      </p:sp>
      <p:graphicFrame>
        <p:nvGraphicFramePr>
          <p:cNvPr id="594947" name="Object 2"/>
          <p:cNvGraphicFramePr>
            <a:graphicFrameLocks noChangeAspect="1"/>
          </p:cNvGraphicFramePr>
          <p:nvPr>
            <p:extLst>
              <p:ext uri="{D42A27DB-BD31-4B8C-83A1-F6EECF244321}">
                <p14:modId xmlns:p14="http://schemas.microsoft.com/office/powerpoint/2010/main" val="4289627378"/>
              </p:ext>
            </p:extLst>
          </p:nvPr>
        </p:nvGraphicFramePr>
        <p:xfrm>
          <a:off x="384175" y="1066800"/>
          <a:ext cx="7950200" cy="4864101"/>
        </p:xfrm>
        <a:graphic>
          <a:graphicData uri="http://schemas.openxmlformats.org/presentationml/2006/ole">
            <mc:AlternateContent xmlns:mc="http://schemas.openxmlformats.org/markup-compatibility/2006">
              <mc:Choice xmlns:v="urn:schemas-microsoft-com:vml" Requires="v">
                <p:oleObj name="Worksheet" r:id="rId3" imgW="6257803" imgH="4038730" progId="Excel.Sheet.8">
                  <p:embed/>
                </p:oleObj>
              </mc:Choice>
              <mc:Fallback>
                <p:oleObj name="Worksheet" r:id="rId3" imgW="6257803" imgH="4038730" progId="Excel.Sheet.8">
                  <p:embed/>
                  <p:pic>
                    <p:nvPicPr>
                      <p:cNvPr id="59494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75" y="1066800"/>
                        <a:ext cx="7950200" cy="4864101"/>
                      </a:xfrm>
                      <a:prstGeom prst="rect">
                        <a:avLst/>
                      </a:prstGeom>
                      <a:noFill/>
                    </p:spPr>
                  </p:pic>
                </p:oleObj>
              </mc:Fallback>
            </mc:AlternateContent>
          </a:graphicData>
        </a:graphic>
      </p:graphicFrame>
      <p:sp>
        <p:nvSpPr>
          <p:cNvPr id="594948" name="Line 4"/>
          <p:cNvSpPr>
            <a:spLocks noChangeShapeType="1"/>
          </p:cNvSpPr>
          <p:nvPr/>
        </p:nvSpPr>
        <p:spPr bwMode="auto">
          <a:xfrm>
            <a:off x="1219200" y="2667000"/>
            <a:ext cx="35052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94949" name="Line 5"/>
          <p:cNvSpPr>
            <a:spLocks noChangeShapeType="1"/>
          </p:cNvSpPr>
          <p:nvPr/>
        </p:nvSpPr>
        <p:spPr bwMode="auto">
          <a:xfrm flipV="1">
            <a:off x="4724400" y="2667000"/>
            <a:ext cx="0" cy="2209800"/>
          </a:xfrm>
          <a:prstGeom prst="line">
            <a:avLst/>
          </a:prstGeom>
          <a:noFill/>
          <a:ln w="57150">
            <a:solidFill>
              <a:srgbClr val="6EA07A"/>
            </a:solidFill>
            <a:round/>
            <a:headEnd type="none" w="sm" len="sm"/>
            <a:tailEnd type="none" w="sm" len="sm"/>
          </a:ln>
        </p:spPr>
        <p:txBody>
          <a:bodyPr/>
          <a:lstStyle/>
          <a:p>
            <a:endParaRPr lang="en-US" dirty="0">
              <a:latin typeface="Calibri" pitchFamily="34" charset="0"/>
            </a:endParaRPr>
          </a:p>
        </p:txBody>
      </p:sp>
      <p:sp>
        <p:nvSpPr>
          <p:cNvPr id="594950" name="Line 6"/>
          <p:cNvSpPr>
            <a:spLocks noChangeShapeType="1"/>
          </p:cNvSpPr>
          <p:nvPr/>
        </p:nvSpPr>
        <p:spPr bwMode="auto">
          <a:xfrm>
            <a:off x="4724400" y="4876800"/>
            <a:ext cx="30480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94951" name="Text Box 7"/>
          <p:cNvSpPr txBox="1">
            <a:spLocks noChangeArrowheads="1"/>
          </p:cNvSpPr>
          <p:nvPr/>
        </p:nvSpPr>
        <p:spPr bwMode="auto">
          <a:xfrm>
            <a:off x="5334000" y="3352800"/>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a:solidFill>
                  <a:srgbClr val="6EA07A"/>
                </a:solidFill>
                <a:latin typeface="Times New Roman" pitchFamily="18" charset="0"/>
              </a:rPr>
              <a:t>Efficient market response to </a:t>
            </a:r>
            <a:r>
              <a:rPr lang="ja-JP" altLang="en-US" sz="2400" b="0">
                <a:solidFill>
                  <a:srgbClr val="6EA07A"/>
                </a:solidFill>
                <a:latin typeface="Times New Roman" pitchFamily="18" charset="0"/>
              </a:rPr>
              <a:t>“</a:t>
            </a:r>
            <a:r>
              <a:rPr lang="en-US" altLang="ja-JP" sz="2400" b="0">
                <a:solidFill>
                  <a:srgbClr val="6EA07A"/>
                </a:solidFill>
                <a:latin typeface="Times New Roman" pitchFamily="18" charset="0"/>
              </a:rPr>
              <a:t>bad news</a:t>
            </a:r>
            <a:r>
              <a:rPr lang="ja-JP" altLang="en-US" sz="2400" b="0">
                <a:solidFill>
                  <a:srgbClr val="6EA07A"/>
                </a:solidFill>
                <a:latin typeface="Times New Roman" pitchFamily="18" charset="0"/>
              </a:rPr>
              <a:t>”</a:t>
            </a:r>
            <a:endParaRPr lang="en-US" sz="2400" b="0">
              <a:solidFill>
                <a:srgbClr val="6EA07A"/>
              </a:solidFill>
              <a:latin typeface="Times New Roman" pitchFamily="18" charset="0"/>
            </a:endParaRPr>
          </a:p>
        </p:txBody>
      </p:sp>
      <p:sp>
        <p:nvSpPr>
          <p:cNvPr id="59401" name="Text Box 8"/>
          <p:cNvSpPr txBox="1">
            <a:spLocks noChangeArrowheads="1"/>
          </p:cNvSpPr>
          <p:nvPr/>
        </p:nvSpPr>
        <p:spPr bwMode="auto">
          <a:xfrm>
            <a:off x="762000" y="6019800"/>
            <a:ext cx="8382000" cy="246221"/>
          </a:xfrm>
          <a:prstGeom prst="rect">
            <a:avLst/>
          </a:prstGeom>
          <a:noFill/>
          <a:ln w="12700" cap="sq">
            <a:noFill/>
            <a:miter lim="800000"/>
            <a:headEnd type="none" w="sm" len="sm"/>
            <a:tailEnd type="none" w="sm" len="sm"/>
          </a:ln>
        </p:spPr>
        <p:txBody>
          <a:bodyPr>
            <a:spAutoFit/>
          </a:bodyPr>
          <a:lstStyle/>
          <a:p>
            <a:pPr>
              <a:spcBef>
                <a:spcPct val="50000"/>
              </a:spcBef>
            </a:pPr>
            <a:r>
              <a:rPr lang="en-US" sz="1000" b="0" dirty="0" err="1">
                <a:latin typeface="Times New Roman" pitchFamily="18" charset="0"/>
              </a:rPr>
              <a:t>S.H</a:t>
            </a:r>
            <a:r>
              <a:rPr lang="en-US" sz="1000" b="0" dirty="0">
                <a:latin typeface="Times New Roman" pitchFamily="18" charset="0"/>
              </a:rPr>
              <a:t>. </a:t>
            </a:r>
            <a:r>
              <a:rPr lang="en-US" sz="1000" b="0" dirty="0" err="1">
                <a:latin typeface="Times New Roman" pitchFamily="18" charset="0"/>
              </a:rPr>
              <a:t>Szewczyk</a:t>
            </a:r>
            <a:r>
              <a:rPr lang="en-US" sz="1000" b="0" dirty="0">
                <a:latin typeface="Times New Roman" pitchFamily="18" charset="0"/>
              </a:rPr>
              <a:t>, </a:t>
            </a:r>
            <a:r>
              <a:rPr lang="en-US" sz="1000" b="0" dirty="0" err="1">
                <a:latin typeface="Times New Roman" pitchFamily="18" charset="0"/>
              </a:rPr>
              <a:t>G.P</a:t>
            </a:r>
            <a:r>
              <a:rPr lang="en-US" sz="1000" b="0" dirty="0">
                <a:latin typeface="Times New Roman" pitchFamily="18" charset="0"/>
              </a:rPr>
              <a:t>. </a:t>
            </a:r>
            <a:r>
              <a:rPr lang="en-US" sz="1000" b="0" dirty="0" err="1">
                <a:latin typeface="Times New Roman" pitchFamily="18" charset="0"/>
              </a:rPr>
              <a:t>Tsetsekos</a:t>
            </a:r>
            <a:r>
              <a:rPr lang="en-US" sz="1000" b="0" dirty="0">
                <a:latin typeface="Times New Roman" pitchFamily="18" charset="0"/>
              </a:rPr>
              <a:t>, and Z. </a:t>
            </a:r>
            <a:r>
              <a:rPr lang="en-US" sz="1000" b="0" dirty="0" err="1">
                <a:latin typeface="Times New Roman" pitchFamily="18" charset="0"/>
              </a:rPr>
              <a:t>Santout</a:t>
            </a:r>
            <a:r>
              <a:rPr lang="en-US" sz="1000" b="0" dirty="0">
                <a:latin typeface="Times New Roman" pitchFamily="18" charset="0"/>
              </a:rPr>
              <a:t> </a:t>
            </a:r>
            <a:r>
              <a:rPr lang="ja-JP" altLang="en-US" sz="1000" b="0" dirty="0">
                <a:latin typeface="Times New Roman" pitchFamily="18" charset="0"/>
              </a:rPr>
              <a:t>“</a:t>
            </a:r>
            <a:r>
              <a:rPr lang="en-US" altLang="ja-JP" sz="1000" b="0" dirty="0">
                <a:latin typeface="Times New Roman" pitchFamily="18" charset="0"/>
              </a:rPr>
              <a:t>Do Dividend Omissions Signal Future Earnings or Past Earnings?</a:t>
            </a:r>
            <a:r>
              <a:rPr lang="ja-JP" altLang="en-US" sz="1000" b="0" dirty="0">
                <a:latin typeface="Times New Roman" pitchFamily="18" charset="0"/>
              </a:rPr>
              <a:t>”</a:t>
            </a:r>
            <a:r>
              <a:rPr lang="en-US" altLang="ja-JP" sz="1000" b="0" dirty="0">
                <a:latin typeface="Times New Roman" pitchFamily="18" charset="0"/>
              </a:rPr>
              <a:t> </a:t>
            </a:r>
            <a:r>
              <a:rPr lang="en-US" altLang="ja-JP" sz="1000" b="0" i="1" dirty="0">
                <a:latin typeface="Times New Roman" pitchFamily="18" charset="0"/>
              </a:rPr>
              <a:t>Journal of Investing </a:t>
            </a:r>
            <a:r>
              <a:rPr lang="en-US" altLang="ja-JP" sz="1000" b="0" dirty="0">
                <a:latin typeface="Times New Roman" pitchFamily="18" charset="0"/>
              </a:rPr>
              <a:t>(Spring 1997)</a:t>
            </a:r>
            <a:endParaRPr lang="en-US" sz="1000" b="0" dirty="0">
              <a:latin typeface="Times New Roman" pitchFamily="18" charset="0"/>
            </a:endParaRPr>
          </a:p>
        </p:txBody>
      </p:sp>
    </p:spTree>
    <p:extLst>
      <p:ext uri="{BB962C8B-B14F-4D97-AF65-F5344CB8AC3E}">
        <p14:creationId xmlns:p14="http://schemas.microsoft.com/office/powerpoint/2010/main" val="105221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4948"/>
                                        </p:tgtEl>
                                        <p:attrNameLst>
                                          <p:attrName>style.visibility</p:attrName>
                                        </p:attrNameLst>
                                      </p:cBhvr>
                                      <p:to>
                                        <p:strVal val="visible"/>
                                      </p:to>
                                    </p:set>
                                    <p:animEffect transition="in" filter="wipe(left)">
                                      <p:cBhvr>
                                        <p:cTn id="7" dur="500"/>
                                        <p:tgtEl>
                                          <p:spTgt spid="594948"/>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94949"/>
                                        </p:tgtEl>
                                        <p:attrNameLst>
                                          <p:attrName>style.visibility</p:attrName>
                                        </p:attrNameLst>
                                      </p:cBhvr>
                                      <p:to>
                                        <p:strVal val="visible"/>
                                      </p:to>
                                    </p:set>
                                    <p:animEffect transition="in" filter="wipe(up)">
                                      <p:cBhvr>
                                        <p:cTn id="12" dur="500"/>
                                        <p:tgtEl>
                                          <p:spTgt spid="594949"/>
                                        </p:tgtEl>
                                      </p:cBhvr>
                                    </p:animEffect>
                                  </p:childTnLst>
                                </p:cTn>
                              </p:par>
                            </p:childTnLst>
                          </p:cTn>
                        </p:par>
                      </p:childTnLst>
                    </p:cTn>
                  </p:par>
                  <p:par>
                    <p:cTn id="13" fill="hold">
                      <p:stCondLst>
                        <p:cond delay="indefinite"/>
                      </p:stCondLst>
                      <p:childTnLst>
                        <p:par>
                          <p:cTn id="14" fill="hold" nodeType="after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4950"/>
                                        </p:tgtEl>
                                        <p:attrNameLst>
                                          <p:attrName>style.visibility</p:attrName>
                                        </p:attrNameLst>
                                      </p:cBhvr>
                                      <p:to>
                                        <p:strVal val="visible"/>
                                      </p:to>
                                    </p:set>
                                    <p:animEffect transition="in" filter="wipe(left)">
                                      <p:cBhvr>
                                        <p:cTn id="17" dur="500"/>
                                        <p:tgtEl>
                                          <p:spTgt spid="59495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5949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48" grpId="0" animBg="1"/>
      <p:bldP spid="594949" grpId="0" animBg="1"/>
      <p:bldP spid="594950" grpId="0" animBg="1"/>
      <p:bldP spid="594951"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1" name="Rectangle 3"/>
          <p:cNvSpPr>
            <a:spLocks noGrp="1" noChangeArrowheads="1"/>
          </p:cNvSpPr>
          <p:nvPr>
            <p:ph idx="1"/>
          </p:nvPr>
        </p:nvSpPr>
        <p:spPr/>
        <p:txBody>
          <a:bodyPr/>
          <a:lstStyle/>
          <a:p>
            <a:pPr marL="342900" indent="-342900" eaLnBrk="1" hangingPunct="1"/>
            <a:r>
              <a:rPr lang="en-US" sz="2400" dirty="0">
                <a:solidFill>
                  <a:srgbClr val="010004"/>
                </a:solidFill>
              </a:rPr>
              <a:t>Over the years, event study methodology has been applied to a large number of events including:</a:t>
            </a:r>
          </a:p>
          <a:p>
            <a:pPr marL="742950" lvl="1" indent="-285750" eaLnBrk="1" hangingPunct="1"/>
            <a:r>
              <a:rPr lang="en-US" sz="1800" dirty="0">
                <a:solidFill>
                  <a:srgbClr val="010004"/>
                </a:solidFill>
              </a:rPr>
              <a:t>Dividend increases and decreases</a:t>
            </a:r>
          </a:p>
          <a:p>
            <a:pPr marL="742950" lvl="1" indent="-285750" eaLnBrk="1" hangingPunct="1"/>
            <a:r>
              <a:rPr lang="en-US" sz="1800" dirty="0">
                <a:solidFill>
                  <a:srgbClr val="010004"/>
                </a:solidFill>
              </a:rPr>
              <a:t>Earnings announcements</a:t>
            </a:r>
          </a:p>
          <a:p>
            <a:pPr marL="742950" lvl="1" indent="-285750" eaLnBrk="1" hangingPunct="1"/>
            <a:r>
              <a:rPr lang="en-US" sz="1800" dirty="0">
                <a:solidFill>
                  <a:srgbClr val="010004"/>
                </a:solidFill>
              </a:rPr>
              <a:t>Mergers </a:t>
            </a:r>
          </a:p>
          <a:p>
            <a:pPr marL="742950" lvl="1" indent="-285750" eaLnBrk="1" hangingPunct="1"/>
            <a:r>
              <a:rPr lang="en-US" sz="1800" dirty="0">
                <a:solidFill>
                  <a:srgbClr val="010004"/>
                </a:solidFill>
              </a:rPr>
              <a:t>Capital Spending</a:t>
            </a:r>
          </a:p>
          <a:p>
            <a:pPr marL="742950" lvl="1" indent="-285750" eaLnBrk="1" hangingPunct="1"/>
            <a:r>
              <a:rPr lang="en-US" sz="1800" dirty="0">
                <a:solidFill>
                  <a:srgbClr val="010004"/>
                </a:solidFill>
              </a:rPr>
              <a:t>New Issues of Stock</a:t>
            </a:r>
          </a:p>
          <a:p>
            <a:pPr marL="742950" lvl="1" indent="-285750" eaLnBrk="1" hangingPunct="1"/>
            <a:r>
              <a:rPr lang="en-US" sz="1800" dirty="0">
                <a:solidFill>
                  <a:srgbClr val="010004"/>
                </a:solidFill>
              </a:rPr>
              <a:t>Purchase of corporate jet</a:t>
            </a:r>
          </a:p>
          <a:p>
            <a:pPr marL="342900" indent="-342900" eaLnBrk="1" hangingPunct="1"/>
            <a:r>
              <a:rPr lang="en-US" sz="2400" dirty="0">
                <a:solidFill>
                  <a:srgbClr val="010004"/>
                </a:solidFill>
              </a:rPr>
              <a:t>The studies generally support the view that the market is semi-strong efficient.</a:t>
            </a:r>
          </a:p>
          <a:p>
            <a:pPr marL="342900" indent="-342900" eaLnBrk="1" hangingPunct="1"/>
            <a:r>
              <a:rPr lang="en-US" sz="2400" dirty="0">
                <a:solidFill>
                  <a:srgbClr val="010004"/>
                </a:solidFill>
              </a:rPr>
              <a:t>In fact, the studies suggest that markets may even have some foresight into the future—in other words, news tends to leak out in advance of public announcements.</a:t>
            </a:r>
          </a:p>
        </p:txBody>
      </p:sp>
      <p:sp>
        <p:nvSpPr>
          <p:cNvPr id="61443" name="Rectangle 2"/>
          <p:cNvSpPr>
            <a:spLocks noGrp="1" noChangeArrowheads="1"/>
          </p:cNvSpPr>
          <p:nvPr>
            <p:ph type="title"/>
          </p:nvPr>
        </p:nvSpPr>
        <p:spPr/>
        <p:txBody>
          <a:bodyPr/>
          <a:lstStyle/>
          <a:p>
            <a:pPr eaLnBrk="1" hangingPunct="1"/>
            <a:r>
              <a:rPr lang="en-US" b="1">
                <a:solidFill>
                  <a:srgbClr val="010004"/>
                </a:solidFill>
              </a:rPr>
              <a:t>Event Study Results</a:t>
            </a:r>
            <a:endParaRPr lang="en-US" b="1"/>
          </a:p>
        </p:txBody>
      </p:sp>
      <p:sp>
        <p:nvSpPr>
          <p:cNvPr id="61442" name="Slide Number Placeholder 4"/>
          <p:cNvSpPr>
            <a:spLocks noGrp="1"/>
          </p:cNvSpPr>
          <p:nvPr>
            <p:ph type="sldNum" sz="quarter" idx="10"/>
          </p:nvPr>
        </p:nvSpPr>
        <p:spPr>
          <a:noFill/>
        </p:spPr>
        <p:txBody>
          <a:bodyPr/>
          <a:lstStyle/>
          <a:p>
            <a:fld id="{B1036292-4349-48EB-9430-3F397FECA175}" type="slidenum">
              <a:rPr lang="en-US"/>
              <a:pPr/>
              <a:t>54</a:t>
            </a:fld>
            <a:endParaRPr lang="en-US"/>
          </a:p>
        </p:txBody>
      </p:sp>
      <p:sp>
        <p:nvSpPr>
          <p:cNvPr id="61441" name="Footer Placeholder 3"/>
          <p:cNvSpPr>
            <a:spLocks noGrp="1"/>
          </p:cNvSpPr>
          <p:nvPr>
            <p:ph type="ftr" sz="quarter" idx="11"/>
          </p:nvPr>
        </p:nvSpPr>
        <p:spPr>
          <a:noFill/>
        </p:spPr>
        <p:txBody>
          <a:bodyPr/>
          <a:lstStyle/>
          <a:p>
            <a:r>
              <a:rPr lang="en-US">
                <a:ea typeface="ＭＳ Ｐゴシック" charset="-128"/>
              </a:rPr>
              <a:t>Market Efficiency</a:t>
            </a:r>
          </a:p>
        </p:txBody>
      </p:sp>
    </p:spTree>
    <p:extLst>
      <p:ext uri="{BB962C8B-B14F-4D97-AF65-F5344CB8AC3E}">
        <p14:creationId xmlns:p14="http://schemas.microsoft.com/office/powerpoint/2010/main" val="431831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9411">
                                            <p:txEl>
                                              <p:pRg st="0" end="0"/>
                                            </p:txEl>
                                          </p:spTgt>
                                        </p:tgtEl>
                                        <p:attrNameLst>
                                          <p:attrName>style.visibility</p:attrName>
                                        </p:attrNameLst>
                                      </p:cBhvr>
                                      <p:to>
                                        <p:strVal val="visible"/>
                                      </p:to>
                                    </p:set>
                                    <p:animEffect transition="in" filter="fade">
                                      <p:cBhvr>
                                        <p:cTn id="7" dur="1000"/>
                                        <p:tgtEl>
                                          <p:spTgt spid="529411">
                                            <p:txEl>
                                              <p:pRg st="0" end="0"/>
                                            </p:txEl>
                                          </p:spTgt>
                                        </p:tgtEl>
                                      </p:cBhvr>
                                    </p:animEffect>
                                    <p:anim calcmode="lin" valueType="num">
                                      <p:cBhvr>
                                        <p:cTn id="8" dur="1000" fill="hold"/>
                                        <p:tgtEl>
                                          <p:spTgt spid="5294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294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29411">
                                            <p:txEl>
                                              <p:pRg st="1" end="1"/>
                                            </p:txEl>
                                          </p:spTgt>
                                        </p:tgtEl>
                                        <p:attrNameLst>
                                          <p:attrName>style.visibility</p:attrName>
                                        </p:attrNameLst>
                                      </p:cBhvr>
                                      <p:to>
                                        <p:strVal val="visible"/>
                                      </p:to>
                                    </p:set>
                                    <p:animEffect transition="in" filter="fade">
                                      <p:cBhvr>
                                        <p:cTn id="14" dur="1000"/>
                                        <p:tgtEl>
                                          <p:spTgt spid="529411">
                                            <p:txEl>
                                              <p:pRg st="1" end="1"/>
                                            </p:txEl>
                                          </p:spTgt>
                                        </p:tgtEl>
                                      </p:cBhvr>
                                    </p:animEffect>
                                    <p:anim calcmode="lin" valueType="num">
                                      <p:cBhvr>
                                        <p:cTn id="15" dur="1000" fill="hold"/>
                                        <p:tgtEl>
                                          <p:spTgt spid="5294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294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29411">
                                            <p:txEl>
                                              <p:pRg st="2" end="2"/>
                                            </p:txEl>
                                          </p:spTgt>
                                        </p:tgtEl>
                                        <p:attrNameLst>
                                          <p:attrName>style.visibility</p:attrName>
                                        </p:attrNameLst>
                                      </p:cBhvr>
                                      <p:to>
                                        <p:strVal val="visible"/>
                                      </p:to>
                                    </p:set>
                                    <p:animEffect transition="in" filter="fade">
                                      <p:cBhvr>
                                        <p:cTn id="21" dur="1000"/>
                                        <p:tgtEl>
                                          <p:spTgt spid="529411">
                                            <p:txEl>
                                              <p:pRg st="2" end="2"/>
                                            </p:txEl>
                                          </p:spTgt>
                                        </p:tgtEl>
                                      </p:cBhvr>
                                    </p:animEffect>
                                    <p:anim calcmode="lin" valueType="num">
                                      <p:cBhvr>
                                        <p:cTn id="22" dur="1000" fill="hold"/>
                                        <p:tgtEl>
                                          <p:spTgt spid="5294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294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29411">
                                            <p:txEl>
                                              <p:pRg st="3" end="3"/>
                                            </p:txEl>
                                          </p:spTgt>
                                        </p:tgtEl>
                                        <p:attrNameLst>
                                          <p:attrName>style.visibility</p:attrName>
                                        </p:attrNameLst>
                                      </p:cBhvr>
                                      <p:to>
                                        <p:strVal val="visible"/>
                                      </p:to>
                                    </p:set>
                                    <p:animEffect transition="in" filter="fade">
                                      <p:cBhvr>
                                        <p:cTn id="28" dur="1000"/>
                                        <p:tgtEl>
                                          <p:spTgt spid="529411">
                                            <p:txEl>
                                              <p:pRg st="3" end="3"/>
                                            </p:txEl>
                                          </p:spTgt>
                                        </p:tgtEl>
                                      </p:cBhvr>
                                    </p:animEffect>
                                    <p:anim calcmode="lin" valueType="num">
                                      <p:cBhvr>
                                        <p:cTn id="29" dur="1000" fill="hold"/>
                                        <p:tgtEl>
                                          <p:spTgt spid="52941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294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29411">
                                            <p:txEl>
                                              <p:pRg st="4" end="4"/>
                                            </p:txEl>
                                          </p:spTgt>
                                        </p:tgtEl>
                                        <p:attrNameLst>
                                          <p:attrName>style.visibility</p:attrName>
                                        </p:attrNameLst>
                                      </p:cBhvr>
                                      <p:to>
                                        <p:strVal val="visible"/>
                                      </p:to>
                                    </p:set>
                                    <p:animEffect transition="in" filter="fade">
                                      <p:cBhvr>
                                        <p:cTn id="35" dur="1000"/>
                                        <p:tgtEl>
                                          <p:spTgt spid="529411">
                                            <p:txEl>
                                              <p:pRg st="4" end="4"/>
                                            </p:txEl>
                                          </p:spTgt>
                                        </p:tgtEl>
                                      </p:cBhvr>
                                    </p:animEffect>
                                    <p:anim calcmode="lin" valueType="num">
                                      <p:cBhvr>
                                        <p:cTn id="36" dur="1000" fill="hold"/>
                                        <p:tgtEl>
                                          <p:spTgt spid="52941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294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29411">
                                            <p:txEl>
                                              <p:pRg st="5" end="5"/>
                                            </p:txEl>
                                          </p:spTgt>
                                        </p:tgtEl>
                                        <p:attrNameLst>
                                          <p:attrName>style.visibility</p:attrName>
                                        </p:attrNameLst>
                                      </p:cBhvr>
                                      <p:to>
                                        <p:strVal val="visible"/>
                                      </p:to>
                                    </p:set>
                                    <p:animEffect transition="in" filter="fade">
                                      <p:cBhvr>
                                        <p:cTn id="42" dur="1000"/>
                                        <p:tgtEl>
                                          <p:spTgt spid="529411">
                                            <p:txEl>
                                              <p:pRg st="5" end="5"/>
                                            </p:txEl>
                                          </p:spTgt>
                                        </p:tgtEl>
                                      </p:cBhvr>
                                    </p:animEffect>
                                    <p:anim calcmode="lin" valueType="num">
                                      <p:cBhvr>
                                        <p:cTn id="43" dur="1000" fill="hold"/>
                                        <p:tgtEl>
                                          <p:spTgt spid="52941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2941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29411">
                                            <p:txEl>
                                              <p:pRg st="6" end="6"/>
                                            </p:txEl>
                                          </p:spTgt>
                                        </p:tgtEl>
                                        <p:attrNameLst>
                                          <p:attrName>style.visibility</p:attrName>
                                        </p:attrNameLst>
                                      </p:cBhvr>
                                      <p:to>
                                        <p:strVal val="visible"/>
                                      </p:to>
                                    </p:set>
                                    <p:animEffect transition="in" filter="fade">
                                      <p:cBhvr>
                                        <p:cTn id="49" dur="1000"/>
                                        <p:tgtEl>
                                          <p:spTgt spid="529411">
                                            <p:txEl>
                                              <p:pRg st="6" end="6"/>
                                            </p:txEl>
                                          </p:spTgt>
                                        </p:tgtEl>
                                      </p:cBhvr>
                                    </p:animEffect>
                                    <p:anim calcmode="lin" valueType="num">
                                      <p:cBhvr>
                                        <p:cTn id="50" dur="1000" fill="hold"/>
                                        <p:tgtEl>
                                          <p:spTgt spid="529411">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52941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29411">
                                            <p:txEl>
                                              <p:pRg st="7" end="7"/>
                                            </p:txEl>
                                          </p:spTgt>
                                        </p:tgtEl>
                                        <p:attrNameLst>
                                          <p:attrName>style.visibility</p:attrName>
                                        </p:attrNameLst>
                                      </p:cBhvr>
                                      <p:to>
                                        <p:strVal val="visible"/>
                                      </p:to>
                                    </p:set>
                                    <p:animEffect transition="in" filter="fade">
                                      <p:cBhvr>
                                        <p:cTn id="56" dur="1000"/>
                                        <p:tgtEl>
                                          <p:spTgt spid="529411">
                                            <p:txEl>
                                              <p:pRg st="7" end="7"/>
                                            </p:txEl>
                                          </p:spTgt>
                                        </p:tgtEl>
                                      </p:cBhvr>
                                    </p:animEffect>
                                    <p:anim calcmode="lin" valueType="num">
                                      <p:cBhvr>
                                        <p:cTn id="57" dur="1000" fill="hold"/>
                                        <p:tgtEl>
                                          <p:spTgt spid="529411">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5294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29411">
                                            <p:txEl>
                                              <p:pRg st="8" end="8"/>
                                            </p:txEl>
                                          </p:spTgt>
                                        </p:tgtEl>
                                        <p:attrNameLst>
                                          <p:attrName>style.visibility</p:attrName>
                                        </p:attrNameLst>
                                      </p:cBhvr>
                                      <p:to>
                                        <p:strVal val="visible"/>
                                      </p:to>
                                    </p:set>
                                    <p:animEffect transition="in" filter="fade">
                                      <p:cBhvr>
                                        <p:cTn id="63" dur="1000"/>
                                        <p:tgtEl>
                                          <p:spTgt spid="529411">
                                            <p:txEl>
                                              <p:pRg st="8" end="8"/>
                                            </p:txEl>
                                          </p:spTgt>
                                        </p:tgtEl>
                                      </p:cBhvr>
                                    </p:animEffect>
                                    <p:anim calcmode="lin" valueType="num">
                                      <p:cBhvr>
                                        <p:cTn id="64" dur="1000" fill="hold"/>
                                        <p:tgtEl>
                                          <p:spTgt spid="529411">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529411">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1"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1945FB-8A46-21C9-0FDE-F219023D582E}"/>
              </a:ext>
            </a:extLst>
          </p:cNvPr>
          <p:cNvSpPr>
            <a:spLocks noGrp="1"/>
          </p:cNvSpPr>
          <p:nvPr>
            <p:ph idx="1"/>
          </p:nvPr>
        </p:nvSpPr>
        <p:spPr/>
        <p:txBody>
          <a:bodyPr/>
          <a:lstStyle/>
          <a:p>
            <a:r>
              <a:rPr lang="en-US" sz="2400" dirty="0"/>
              <a:t>Closed-end fund discounts (less relevant w/ ETFs)</a:t>
            </a:r>
          </a:p>
          <a:p>
            <a:r>
              <a:rPr lang="en-US" sz="2400" dirty="0"/>
              <a:t>Size, Value, Momentum, and Low-volatility</a:t>
            </a:r>
          </a:p>
          <a:p>
            <a:r>
              <a:rPr lang="en-US" sz="2400" dirty="0"/>
              <a:t>Bitcoin</a:t>
            </a:r>
          </a:p>
          <a:p>
            <a:r>
              <a:rPr lang="en-US" sz="2400" dirty="0"/>
              <a:t>GameStop (short squeeze) and bubbles</a:t>
            </a:r>
          </a:p>
          <a:p>
            <a:r>
              <a:rPr lang="en-US" sz="2400" dirty="0"/>
              <a:t>IPOs</a:t>
            </a:r>
          </a:p>
          <a:p>
            <a:endParaRPr lang="en-US" dirty="0"/>
          </a:p>
        </p:txBody>
      </p:sp>
      <p:sp>
        <p:nvSpPr>
          <p:cNvPr id="3" name="Title 2">
            <a:extLst>
              <a:ext uri="{FF2B5EF4-FFF2-40B4-BE49-F238E27FC236}">
                <a16:creationId xmlns:a16="http://schemas.microsoft.com/office/drawing/2014/main" id="{5BE98BF1-16E8-4DF1-561F-C5B742D5C9A0}"/>
              </a:ext>
            </a:extLst>
          </p:cNvPr>
          <p:cNvSpPr>
            <a:spLocks noGrp="1"/>
          </p:cNvSpPr>
          <p:nvPr>
            <p:ph type="title"/>
          </p:nvPr>
        </p:nvSpPr>
        <p:spPr/>
        <p:txBody>
          <a:bodyPr/>
          <a:lstStyle/>
          <a:p>
            <a:r>
              <a:rPr lang="en-US" i="1" dirty="0"/>
              <a:t>Some </a:t>
            </a:r>
            <a:r>
              <a:rPr lang="en-US" dirty="0"/>
              <a:t>Anomalies</a:t>
            </a:r>
            <a:endParaRPr lang="en-US" i="1" dirty="0"/>
          </a:p>
        </p:txBody>
      </p:sp>
      <p:sp>
        <p:nvSpPr>
          <p:cNvPr id="4" name="Slide Number Placeholder 3">
            <a:extLst>
              <a:ext uri="{FF2B5EF4-FFF2-40B4-BE49-F238E27FC236}">
                <a16:creationId xmlns:a16="http://schemas.microsoft.com/office/drawing/2014/main" id="{60EB69F8-AAA5-1EC0-8E9B-572DE94ABCDB}"/>
              </a:ext>
            </a:extLst>
          </p:cNvPr>
          <p:cNvSpPr>
            <a:spLocks noGrp="1"/>
          </p:cNvSpPr>
          <p:nvPr>
            <p:ph type="sldNum" sz="quarter" idx="10"/>
          </p:nvPr>
        </p:nvSpPr>
        <p:spPr/>
        <p:txBody>
          <a:bodyPr/>
          <a:lstStyle/>
          <a:p>
            <a:fld id="{7B3E355C-57B9-BC4B-95D8-406A1F834537}" type="slidenum">
              <a:rPr lang="en-US" altLang="en-US" smtClean="0"/>
              <a:pPr/>
              <a:t>55</a:t>
            </a:fld>
            <a:endParaRPr lang="en-US" altLang="en-US" dirty="0"/>
          </a:p>
        </p:txBody>
      </p:sp>
      <p:sp>
        <p:nvSpPr>
          <p:cNvPr id="5" name="Footer Placeholder 4">
            <a:extLst>
              <a:ext uri="{FF2B5EF4-FFF2-40B4-BE49-F238E27FC236}">
                <a16:creationId xmlns:a16="http://schemas.microsoft.com/office/drawing/2014/main" id="{3272710F-93C0-82E3-341E-1E978D2B003A}"/>
              </a:ext>
            </a:extLst>
          </p:cNvPr>
          <p:cNvSpPr>
            <a:spLocks noGrp="1"/>
          </p:cNvSpPr>
          <p:nvPr>
            <p:ph type="ftr" sz="quarter" idx="11"/>
          </p:nvPr>
        </p:nvSpPr>
        <p:spPr/>
        <p:txBody>
          <a:bodyPr/>
          <a:lstStyle/>
          <a:p>
            <a:pPr>
              <a:defRPr/>
            </a:pPr>
            <a:r>
              <a:rPr lang="en-US"/>
              <a:t>Market Efficiency</a:t>
            </a:r>
            <a:endParaRPr lang="en-US" dirty="0"/>
          </a:p>
        </p:txBody>
      </p:sp>
    </p:spTree>
    <p:extLst>
      <p:ext uri="{BB962C8B-B14F-4D97-AF65-F5344CB8AC3E}">
        <p14:creationId xmlns:p14="http://schemas.microsoft.com/office/powerpoint/2010/main" val="31472029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3"/>
          <p:cNvSpPr>
            <a:spLocks noGrp="1" noChangeArrowheads="1"/>
          </p:cNvSpPr>
          <p:nvPr>
            <p:ph idx="1"/>
          </p:nvPr>
        </p:nvSpPr>
        <p:spPr/>
        <p:txBody>
          <a:bodyPr/>
          <a:lstStyle/>
          <a:p>
            <a:pPr marL="342900" indent="-342900" eaLnBrk="1" hangingPunct="1"/>
            <a:r>
              <a:rPr lang="en-US" sz="2800" dirty="0">
                <a:solidFill>
                  <a:srgbClr val="010004"/>
                </a:solidFill>
              </a:rPr>
              <a:t>Rationality</a:t>
            </a:r>
          </a:p>
          <a:p>
            <a:pPr marL="742950" lvl="1" indent="-285750" eaLnBrk="1" hangingPunct="1"/>
            <a:r>
              <a:rPr lang="en-US" sz="2400" dirty="0">
                <a:solidFill>
                  <a:srgbClr val="010004"/>
                </a:solidFill>
              </a:rPr>
              <a:t>People are not always rational:</a:t>
            </a:r>
          </a:p>
          <a:p>
            <a:pPr marL="742950" lvl="1" indent="-285750" eaLnBrk="1" hangingPunct="1"/>
            <a:r>
              <a:rPr lang="en-US" sz="2400" dirty="0">
                <a:solidFill>
                  <a:srgbClr val="010004"/>
                </a:solidFill>
              </a:rPr>
              <a:t>Many investors fail to diversify, trade too much, and seem to try to maximize taxes by selling winners and holding losers.</a:t>
            </a:r>
          </a:p>
          <a:p>
            <a:pPr marL="914400" lvl="2" indent="-285750"/>
            <a:r>
              <a:rPr lang="en-US" sz="2400" dirty="0">
                <a:solidFill>
                  <a:srgbClr val="010004"/>
                </a:solidFill>
              </a:rPr>
              <a:t>Example: Holding too much stock of the company you work for</a:t>
            </a:r>
          </a:p>
          <a:p>
            <a:pPr marL="742950" lvl="1" indent="-285750" eaLnBrk="1" hangingPunct="1"/>
            <a:r>
              <a:rPr lang="en-US" sz="2400" dirty="0">
                <a:solidFill>
                  <a:srgbClr val="010004"/>
                </a:solidFill>
              </a:rPr>
              <a:t>Top 20% of accounts (ranked by trading activity) had returns 7 percentage points lower than the accounts with the lowest 20% turnover rates.  </a:t>
            </a:r>
          </a:p>
          <a:p>
            <a:pPr marL="1143000" lvl="2" indent="-228600" eaLnBrk="1" hangingPunct="1"/>
            <a:r>
              <a:rPr lang="ja-JP" altLang="en-US" sz="2400" dirty="0">
                <a:solidFill>
                  <a:srgbClr val="010004"/>
                </a:solidFill>
              </a:rPr>
              <a:t>“</a:t>
            </a:r>
            <a:r>
              <a:rPr lang="en-US" altLang="ja-JP" sz="2400" dirty="0">
                <a:solidFill>
                  <a:srgbClr val="010004"/>
                </a:solidFill>
              </a:rPr>
              <a:t>Trading is hazardous to your wealth.</a:t>
            </a:r>
            <a:r>
              <a:rPr lang="ja-JP" altLang="en-US" sz="2400" dirty="0">
                <a:solidFill>
                  <a:srgbClr val="010004"/>
                </a:solidFill>
              </a:rPr>
              <a:t>”</a:t>
            </a:r>
            <a:r>
              <a:rPr lang="en-US" altLang="ja-JP" sz="2400" dirty="0">
                <a:solidFill>
                  <a:srgbClr val="010004"/>
                </a:solidFill>
              </a:rPr>
              <a:t>  Barber and </a:t>
            </a:r>
            <a:r>
              <a:rPr lang="en-US" altLang="ja-JP" sz="2400" dirty="0" err="1">
                <a:solidFill>
                  <a:srgbClr val="010004"/>
                </a:solidFill>
              </a:rPr>
              <a:t>Odean</a:t>
            </a:r>
            <a:r>
              <a:rPr lang="en-US" altLang="ja-JP" sz="2400" dirty="0">
                <a:solidFill>
                  <a:srgbClr val="010004"/>
                </a:solidFill>
              </a:rPr>
              <a:t>, </a:t>
            </a:r>
            <a:r>
              <a:rPr lang="ja-JP" altLang="en-US" sz="2400" dirty="0">
                <a:solidFill>
                  <a:srgbClr val="010004"/>
                </a:solidFill>
              </a:rPr>
              <a:t>“</a:t>
            </a:r>
            <a:r>
              <a:rPr lang="en-US" altLang="ja-JP" sz="2400" dirty="0">
                <a:solidFill>
                  <a:srgbClr val="010004"/>
                </a:solidFill>
              </a:rPr>
              <a:t>Boys will be Boys:  Gender, Overconfidence, and Common Stock investment,</a:t>
            </a:r>
            <a:r>
              <a:rPr lang="ja-JP" altLang="en-US" sz="2400" dirty="0">
                <a:solidFill>
                  <a:srgbClr val="010004"/>
                </a:solidFill>
              </a:rPr>
              <a:t>”</a:t>
            </a:r>
            <a:r>
              <a:rPr lang="en-US" altLang="ja-JP" sz="2400" dirty="0">
                <a:solidFill>
                  <a:srgbClr val="010004"/>
                </a:solidFill>
              </a:rPr>
              <a:t> 16 Q. J. of Econ. 262 (2001).</a:t>
            </a:r>
            <a:r>
              <a:rPr lang="en-US" altLang="ja-JP" sz="2000" dirty="0">
                <a:solidFill>
                  <a:srgbClr val="010004"/>
                </a:solidFill>
              </a:rPr>
              <a:t>  </a:t>
            </a:r>
            <a:endParaRPr lang="en-US" altLang="ja-JP" sz="2400" dirty="0">
              <a:solidFill>
                <a:srgbClr val="010004"/>
              </a:solidFill>
            </a:endParaRPr>
          </a:p>
          <a:p>
            <a:pPr marL="342900" indent="-342900" eaLnBrk="1" hangingPunct="1"/>
            <a:endParaRPr lang="en-US" dirty="0"/>
          </a:p>
        </p:txBody>
      </p:sp>
      <p:sp>
        <p:nvSpPr>
          <p:cNvPr id="87043" name="Rectangle 2"/>
          <p:cNvSpPr>
            <a:spLocks noGrp="1" noChangeArrowheads="1"/>
          </p:cNvSpPr>
          <p:nvPr>
            <p:ph type="title"/>
          </p:nvPr>
        </p:nvSpPr>
        <p:spPr>
          <a:solidFill>
            <a:srgbClr val="FFFFFF"/>
          </a:solidFill>
        </p:spPr>
        <p:txBody>
          <a:bodyPr/>
          <a:lstStyle/>
          <a:p>
            <a:pPr eaLnBrk="1" hangingPunct="1"/>
            <a:r>
              <a:rPr lang="en-US" b="1">
                <a:solidFill>
                  <a:srgbClr val="010004"/>
                </a:solidFill>
              </a:rPr>
              <a:t>The Behavioral Challenge to Market Efficiency</a:t>
            </a:r>
            <a:endParaRPr lang="en-US" b="1"/>
          </a:p>
        </p:txBody>
      </p:sp>
      <p:sp>
        <p:nvSpPr>
          <p:cNvPr id="87042" name="Slide Number Placeholder 4"/>
          <p:cNvSpPr>
            <a:spLocks noGrp="1"/>
          </p:cNvSpPr>
          <p:nvPr>
            <p:ph type="sldNum" sz="quarter" idx="10"/>
          </p:nvPr>
        </p:nvSpPr>
        <p:spPr>
          <a:noFill/>
        </p:spPr>
        <p:txBody>
          <a:bodyPr/>
          <a:lstStyle/>
          <a:p>
            <a:fld id="{C2D867F5-E22E-4CD1-AD92-08148CD5368B}" type="slidenum">
              <a:rPr lang="en-US"/>
              <a:pPr/>
              <a:t>56</a:t>
            </a:fld>
            <a:endParaRPr lang="en-US"/>
          </a:p>
        </p:txBody>
      </p:sp>
      <p:sp>
        <p:nvSpPr>
          <p:cNvPr id="87041"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5" name="Rectangle 3"/>
          <p:cNvSpPr>
            <a:spLocks noGrp="1" noChangeArrowheads="1"/>
          </p:cNvSpPr>
          <p:nvPr>
            <p:ph idx="1"/>
          </p:nvPr>
        </p:nvSpPr>
        <p:spPr/>
        <p:txBody>
          <a:bodyPr/>
          <a:lstStyle/>
          <a:p>
            <a:pPr marL="342900" indent="-342900" eaLnBrk="1" hangingPunct="1">
              <a:lnSpc>
                <a:spcPct val="90000"/>
              </a:lnSpc>
              <a:spcAft>
                <a:spcPts val="600"/>
              </a:spcAft>
            </a:pPr>
            <a:r>
              <a:rPr lang="en-US" sz="2400" dirty="0">
                <a:solidFill>
                  <a:srgbClr val="010004"/>
                </a:solidFill>
              </a:rPr>
              <a:t>Because information is reflected in security prices quickly, investors should only expect to obtain a normal rate of return.</a:t>
            </a:r>
          </a:p>
          <a:p>
            <a:pPr marL="742950" lvl="1" indent="-285750" eaLnBrk="1" hangingPunct="1">
              <a:lnSpc>
                <a:spcPct val="90000"/>
              </a:lnSpc>
              <a:spcAft>
                <a:spcPts val="600"/>
              </a:spcAft>
            </a:pPr>
            <a:r>
              <a:rPr lang="en-US" sz="2000" dirty="0">
                <a:solidFill>
                  <a:srgbClr val="010004"/>
                </a:solidFill>
              </a:rPr>
              <a:t>Awareness of information when it is released does an investor little good. The price adjusts before the investor has time to act on it.</a:t>
            </a:r>
          </a:p>
          <a:p>
            <a:pPr marL="342900" indent="-342900" eaLnBrk="1" hangingPunct="1">
              <a:lnSpc>
                <a:spcPct val="90000"/>
              </a:lnSpc>
              <a:spcAft>
                <a:spcPts val="600"/>
              </a:spcAft>
            </a:pPr>
            <a:endParaRPr lang="en-US" sz="2400" dirty="0">
              <a:solidFill>
                <a:srgbClr val="010004"/>
              </a:solidFill>
            </a:endParaRPr>
          </a:p>
          <a:p>
            <a:pPr marL="342900" indent="-342900" eaLnBrk="1" hangingPunct="1">
              <a:lnSpc>
                <a:spcPct val="90000"/>
              </a:lnSpc>
              <a:spcAft>
                <a:spcPts val="600"/>
              </a:spcAft>
            </a:pPr>
            <a:r>
              <a:rPr lang="en-US" sz="2400" dirty="0">
                <a:solidFill>
                  <a:srgbClr val="010004"/>
                </a:solidFill>
              </a:rPr>
              <a:t>Firms should expect to receive the fair value for securities that they sell.</a:t>
            </a:r>
          </a:p>
          <a:p>
            <a:pPr marL="742950" lvl="1" indent="-285750" eaLnBrk="1" hangingPunct="1">
              <a:lnSpc>
                <a:spcPct val="90000"/>
              </a:lnSpc>
              <a:spcAft>
                <a:spcPts val="600"/>
              </a:spcAft>
            </a:pPr>
            <a:r>
              <a:rPr lang="en-US" sz="2000" i="1" dirty="0">
                <a:solidFill>
                  <a:srgbClr val="010004"/>
                </a:solidFill>
              </a:rPr>
              <a:t>Fair</a:t>
            </a:r>
            <a:r>
              <a:rPr lang="en-US" sz="2000" dirty="0">
                <a:solidFill>
                  <a:srgbClr val="010004"/>
                </a:solidFill>
              </a:rPr>
              <a:t> means that the price they receive for the securities they issue is the present value.</a:t>
            </a:r>
          </a:p>
          <a:p>
            <a:pPr marL="742950" lvl="1" indent="-285750" eaLnBrk="1" hangingPunct="1">
              <a:lnSpc>
                <a:spcPct val="90000"/>
              </a:lnSpc>
              <a:spcAft>
                <a:spcPts val="600"/>
              </a:spcAft>
            </a:pPr>
            <a:r>
              <a:rPr lang="en-US" sz="2000" dirty="0">
                <a:solidFill>
                  <a:srgbClr val="010004"/>
                </a:solidFill>
              </a:rPr>
              <a:t>Thus, valuable financing opportunities that arise from fooling investors are unavailable in efficient markets.</a:t>
            </a:r>
          </a:p>
        </p:txBody>
      </p:sp>
      <p:sp>
        <p:nvSpPr>
          <p:cNvPr id="97283" name="Rectangle 2"/>
          <p:cNvSpPr>
            <a:spLocks noGrp="1" noChangeArrowheads="1"/>
          </p:cNvSpPr>
          <p:nvPr>
            <p:ph type="title"/>
          </p:nvPr>
        </p:nvSpPr>
        <p:spPr/>
        <p:txBody>
          <a:bodyPr/>
          <a:lstStyle/>
          <a:p>
            <a:pPr eaLnBrk="1" hangingPunct="1"/>
            <a:r>
              <a:rPr lang="en-US" b="1">
                <a:solidFill>
                  <a:srgbClr val="010004"/>
                </a:solidFill>
              </a:rPr>
              <a:t>Implications for Corporate Finance</a:t>
            </a:r>
            <a:endParaRPr lang="en-US" b="1"/>
          </a:p>
        </p:txBody>
      </p:sp>
      <p:sp>
        <p:nvSpPr>
          <p:cNvPr id="97282" name="Slide Number Placeholder 4"/>
          <p:cNvSpPr>
            <a:spLocks noGrp="1"/>
          </p:cNvSpPr>
          <p:nvPr>
            <p:ph type="sldNum" sz="quarter" idx="10"/>
          </p:nvPr>
        </p:nvSpPr>
        <p:spPr>
          <a:noFill/>
        </p:spPr>
        <p:txBody>
          <a:bodyPr/>
          <a:lstStyle/>
          <a:p>
            <a:fld id="{92DD74AE-1737-46BA-8F26-D655B4056EA8}" type="slidenum">
              <a:rPr lang="en-US"/>
              <a:pPr/>
              <a:t>57</a:t>
            </a:fld>
            <a:endParaRPr lang="en-US"/>
          </a:p>
        </p:txBody>
      </p:sp>
      <p:sp>
        <p:nvSpPr>
          <p:cNvPr id="97281"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6035">
                                            <p:txEl>
                                              <p:pRg st="0" end="0"/>
                                            </p:txEl>
                                          </p:spTgt>
                                        </p:tgtEl>
                                        <p:attrNameLst>
                                          <p:attrName>style.visibility</p:attrName>
                                        </p:attrNameLst>
                                      </p:cBhvr>
                                      <p:to>
                                        <p:strVal val="visible"/>
                                      </p:to>
                                    </p:set>
                                    <p:animEffect transition="in" filter="fade">
                                      <p:cBhvr>
                                        <p:cTn id="7" dur="1000"/>
                                        <p:tgtEl>
                                          <p:spTgt spid="556035">
                                            <p:txEl>
                                              <p:pRg st="0" end="0"/>
                                            </p:txEl>
                                          </p:spTgt>
                                        </p:tgtEl>
                                      </p:cBhvr>
                                    </p:animEffect>
                                    <p:anim calcmode="lin" valueType="num">
                                      <p:cBhvr>
                                        <p:cTn id="8" dur="1000" fill="hold"/>
                                        <p:tgtEl>
                                          <p:spTgt spid="55603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5603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56035">
                                            <p:txEl>
                                              <p:pRg st="1" end="1"/>
                                            </p:txEl>
                                          </p:spTgt>
                                        </p:tgtEl>
                                        <p:attrNameLst>
                                          <p:attrName>style.visibility</p:attrName>
                                        </p:attrNameLst>
                                      </p:cBhvr>
                                      <p:to>
                                        <p:strVal val="visible"/>
                                      </p:to>
                                    </p:set>
                                    <p:animEffect transition="in" filter="fade">
                                      <p:cBhvr>
                                        <p:cTn id="12" dur="1000"/>
                                        <p:tgtEl>
                                          <p:spTgt spid="556035">
                                            <p:txEl>
                                              <p:pRg st="1" end="1"/>
                                            </p:txEl>
                                          </p:spTgt>
                                        </p:tgtEl>
                                      </p:cBhvr>
                                    </p:animEffect>
                                    <p:anim calcmode="lin" valueType="num">
                                      <p:cBhvr>
                                        <p:cTn id="13" dur="1000" fill="hold"/>
                                        <p:tgtEl>
                                          <p:spTgt spid="55603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5603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56035">
                                            <p:txEl>
                                              <p:pRg st="3" end="3"/>
                                            </p:txEl>
                                          </p:spTgt>
                                        </p:tgtEl>
                                        <p:attrNameLst>
                                          <p:attrName>style.visibility</p:attrName>
                                        </p:attrNameLst>
                                      </p:cBhvr>
                                      <p:to>
                                        <p:strVal val="visible"/>
                                      </p:to>
                                    </p:set>
                                    <p:animEffect transition="in" filter="fade">
                                      <p:cBhvr>
                                        <p:cTn id="19" dur="1000"/>
                                        <p:tgtEl>
                                          <p:spTgt spid="556035">
                                            <p:txEl>
                                              <p:pRg st="3" end="3"/>
                                            </p:txEl>
                                          </p:spTgt>
                                        </p:tgtEl>
                                      </p:cBhvr>
                                    </p:animEffect>
                                    <p:anim calcmode="lin" valueType="num">
                                      <p:cBhvr>
                                        <p:cTn id="20" dur="1000" fill="hold"/>
                                        <p:tgtEl>
                                          <p:spTgt spid="556035">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556035">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56035">
                                            <p:txEl>
                                              <p:pRg st="4" end="4"/>
                                            </p:txEl>
                                          </p:spTgt>
                                        </p:tgtEl>
                                        <p:attrNameLst>
                                          <p:attrName>style.visibility</p:attrName>
                                        </p:attrNameLst>
                                      </p:cBhvr>
                                      <p:to>
                                        <p:strVal val="visible"/>
                                      </p:to>
                                    </p:set>
                                    <p:animEffect transition="in" filter="fade">
                                      <p:cBhvr>
                                        <p:cTn id="24" dur="1000"/>
                                        <p:tgtEl>
                                          <p:spTgt spid="556035">
                                            <p:txEl>
                                              <p:pRg st="4" end="4"/>
                                            </p:txEl>
                                          </p:spTgt>
                                        </p:tgtEl>
                                      </p:cBhvr>
                                    </p:animEffect>
                                    <p:anim calcmode="lin" valueType="num">
                                      <p:cBhvr>
                                        <p:cTn id="25" dur="1000" fill="hold"/>
                                        <p:tgtEl>
                                          <p:spTgt spid="556035">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556035">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56035">
                                            <p:txEl>
                                              <p:pRg st="5" end="5"/>
                                            </p:txEl>
                                          </p:spTgt>
                                        </p:tgtEl>
                                        <p:attrNameLst>
                                          <p:attrName>style.visibility</p:attrName>
                                        </p:attrNameLst>
                                      </p:cBhvr>
                                      <p:to>
                                        <p:strVal val="visible"/>
                                      </p:to>
                                    </p:set>
                                    <p:animEffect transition="in" filter="fade">
                                      <p:cBhvr>
                                        <p:cTn id="29" dur="1000"/>
                                        <p:tgtEl>
                                          <p:spTgt spid="556035">
                                            <p:txEl>
                                              <p:pRg st="5" end="5"/>
                                            </p:txEl>
                                          </p:spTgt>
                                        </p:tgtEl>
                                      </p:cBhvr>
                                    </p:animEffect>
                                    <p:anim calcmode="lin" valueType="num">
                                      <p:cBhvr>
                                        <p:cTn id="30" dur="1000" fill="hold"/>
                                        <p:tgtEl>
                                          <p:spTgt spid="556035">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55603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5"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3" name="Rectangle 3"/>
          <p:cNvSpPr>
            <a:spLocks noGrp="1" noChangeArrowheads="1"/>
          </p:cNvSpPr>
          <p:nvPr>
            <p:ph idx="1"/>
          </p:nvPr>
        </p:nvSpPr>
        <p:spPr/>
        <p:txBody>
          <a:bodyPr/>
          <a:lstStyle/>
          <a:p>
            <a:pPr marL="476250" indent="-476250" eaLnBrk="1" hangingPunct="1">
              <a:lnSpc>
                <a:spcPct val="90000"/>
              </a:lnSpc>
              <a:spcAft>
                <a:spcPts val="600"/>
              </a:spcAft>
            </a:pPr>
            <a:r>
              <a:rPr lang="en-US" sz="2400" dirty="0">
                <a:solidFill>
                  <a:srgbClr val="010004"/>
                </a:solidFill>
              </a:rPr>
              <a:t>The </a:t>
            </a:r>
            <a:r>
              <a:rPr lang="en-US" sz="2400" dirty="0" err="1">
                <a:solidFill>
                  <a:srgbClr val="010004"/>
                </a:solidFill>
              </a:rPr>
              <a:t>EMH</a:t>
            </a:r>
            <a:r>
              <a:rPr lang="en-US" sz="2400" dirty="0">
                <a:solidFill>
                  <a:srgbClr val="010004"/>
                </a:solidFill>
              </a:rPr>
              <a:t> has three implications for corporate finance:</a:t>
            </a:r>
          </a:p>
          <a:p>
            <a:pPr marL="971550" lvl="1" indent="-396875" eaLnBrk="1" hangingPunct="1">
              <a:lnSpc>
                <a:spcPct val="90000"/>
              </a:lnSpc>
              <a:spcAft>
                <a:spcPts val="600"/>
              </a:spcAft>
              <a:buFont typeface="Wingdings" charset="2"/>
              <a:buChar char="Ø"/>
            </a:pPr>
            <a:r>
              <a:rPr lang="en-US" sz="2000" dirty="0">
                <a:solidFill>
                  <a:srgbClr val="010004"/>
                </a:solidFill>
              </a:rPr>
              <a:t>The price of a company’</a:t>
            </a:r>
            <a:r>
              <a:rPr lang="en-US" altLang="ja-JP" sz="2000" dirty="0">
                <a:solidFill>
                  <a:srgbClr val="010004"/>
                </a:solidFill>
              </a:rPr>
              <a:t>s stock cannot be affected by a change in accounting.  For example, what should we expect to occur when a company begins to adjust earnings for stock options issued to employees as happened in 2004?</a:t>
            </a:r>
          </a:p>
          <a:p>
            <a:pPr marL="971550" lvl="1" indent="-396875" eaLnBrk="1" hangingPunct="1">
              <a:lnSpc>
                <a:spcPct val="90000"/>
              </a:lnSpc>
              <a:spcAft>
                <a:spcPts val="600"/>
              </a:spcAft>
              <a:buFont typeface="Wingdings" charset="2"/>
              <a:buChar char="Ø"/>
            </a:pPr>
            <a:r>
              <a:rPr lang="en-US" sz="2000" dirty="0">
                <a:solidFill>
                  <a:srgbClr val="010004"/>
                </a:solidFill>
              </a:rPr>
              <a:t>Financial managers cannot </a:t>
            </a:r>
            <a:r>
              <a:rPr lang="ja-JP" altLang="en-US" sz="2000" dirty="0">
                <a:solidFill>
                  <a:srgbClr val="010004"/>
                </a:solidFill>
              </a:rPr>
              <a:t>“</a:t>
            </a:r>
            <a:r>
              <a:rPr lang="en-US" altLang="ja-JP" sz="2000" dirty="0">
                <a:solidFill>
                  <a:srgbClr val="010004"/>
                </a:solidFill>
              </a:rPr>
              <a:t>time</a:t>
            </a:r>
            <a:r>
              <a:rPr lang="ja-JP" altLang="en-US" sz="2000" dirty="0">
                <a:solidFill>
                  <a:srgbClr val="010004"/>
                </a:solidFill>
              </a:rPr>
              <a:t>”</a:t>
            </a:r>
            <a:r>
              <a:rPr lang="en-US" altLang="ja-JP" sz="2000" dirty="0">
                <a:solidFill>
                  <a:srgbClr val="010004"/>
                </a:solidFill>
              </a:rPr>
              <a:t> issues of stocks and bonds using publicly available information.</a:t>
            </a:r>
          </a:p>
          <a:p>
            <a:pPr marL="971550" lvl="1" indent="-396875" eaLnBrk="1" hangingPunct="1">
              <a:lnSpc>
                <a:spcPct val="90000"/>
              </a:lnSpc>
              <a:spcAft>
                <a:spcPts val="600"/>
              </a:spcAft>
              <a:buFont typeface="Wingdings" charset="2"/>
              <a:buChar char="Ø"/>
            </a:pPr>
            <a:r>
              <a:rPr lang="en-US" sz="2000" dirty="0">
                <a:solidFill>
                  <a:srgbClr val="010004"/>
                </a:solidFill>
              </a:rPr>
              <a:t>A firm can sell as many shares of stocks or bonds as it desires without depressing prices.</a:t>
            </a:r>
          </a:p>
          <a:p>
            <a:pPr marL="476250" indent="-476250" eaLnBrk="1" hangingPunct="1">
              <a:lnSpc>
                <a:spcPct val="90000"/>
              </a:lnSpc>
              <a:spcAft>
                <a:spcPts val="600"/>
              </a:spcAft>
            </a:pPr>
            <a:r>
              <a:rPr lang="en-US" sz="2400" dirty="0">
                <a:solidFill>
                  <a:srgbClr val="010004"/>
                </a:solidFill>
              </a:rPr>
              <a:t>There is conflicting empirical evidence on all three points.</a:t>
            </a:r>
          </a:p>
        </p:txBody>
      </p:sp>
      <p:sp>
        <p:nvSpPr>
          <p:cNvPr id="99331" name="Rectangle 2"/>
          <p:cNvSpPr>
            <a:spLocks noGrp="1" noChangeArrowheads="1"/>
          </p:cNvSpPr>
          <p:nvPr>
            <p:ph type="title"/>
          </p:nvPr>
        </p:nvSpPr>
        <p:spPr/>
        <p:txBody>
          <a:bodyPr/>
          <a:lstStyle/>
          <a:p>
            <a:pPr eaLnBrk="1" hangingPunct="1"/>
            <a:r>
              <a:rPr lang="en-US" b="1">
                <a:solidFill>
                  <a:srgbClr val="010004"/>
                </a:solidFill>
              </a:rPr>
              <a:t>Implications for Corporate Finance</a:t>
            </a:r>
            <a:endParaRPr lang="en-US" b="1"/>
          </a:p>
        </p:txBody>
      </p:sp>
      <p:sp>
        <p:nvSpPr>
          <p:cNvPr id="99330" name="Slide Number Placeholder 4"/>
          <p:cNvSpPr>
            <a:spLocks noGrp="1"/>
          </p:cNvSpPr>
          <p:nvPr>
            <p:ph type="sldNum" sz="quarter" idx="10"/>
          </p:nvPr>
        </p:nvSpPr>
        <p:spPr>
          <a:noFill/>
        </p:spPr>
        <p:txBody>
          <a:bodyPr/>
          <a:lstStyle/>
          <a:p>
            <a:fld id="{BD5CA0A9-E087-40F4-BA82-EF6BA0E8D55C}" type="slidenum">
              <a:rPr lang="en-US"/>
              <a:pPr/>
              <a:t>58</a:t>
            </a:fld>
            <a:endParaRPr lang="en-US"/>
          </a:p>
        </p:txBody>
      </p:sp>
      <p:sp>
        <p:nvSpPr>
          <p:cNvPr id="99329"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8083">
                                            <p:txEl>
                                              <p:pRg st="0" end="0"/>
                                            </p:txEl>
                                          </p:spTgt>
                                        </p:tgtEl>
                                        <p:attrNameLst>
                                          <p:attrName>style.visibility</p:attrName>
                                        </p:attrNameLst>
                                      </p:cBhvr>
                                      <p:to>
                                        <p:strVal val="visible"/>
                                      </p:to>
                                    </p:set>
                                    <p:animEffect transition="in" filter="fade">
                                      <p:cBhvr>
                                        <p:cTn id="7" dur="1000"/>
                                        <p:tgtEl>
                                          <p:spTgt spid="558083">
                                            <p:txEl>
                                              <p:pRg st="0" end="0"/>
                                            </p:txEl>
                                          </p:spTgt>
                                        </p:tgtEl>
                                      </p:cBhvr>
                                    </p:animEffect>
                                    <p:anim calcmode="lin" valueType="num">
                                      <p:cBhvr>
                                        <p:cTn id="8" dur="1000" fill="hold"/>
                                        <p:tgtEl>
                                          <p:spTgt spid="55808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5808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58083">
                                            <p:txEl>
                                              <p:pRg st="1" end="1"/>
                                            </p:txEl>
                                          </p:spTgt>
                                        </p:tgtEl>
                                        <p:attrNameLst>
                                          <p:attrName>style.visibility</p:attrName>
                                        </p:attrNameLst>
                                      </p:cBhvr>
                                      <p:to>
                                        <p:strVal val="visible"/>
                                      </p:to>
                                    </p:set>
                                    <p:animEffect transition="in" filter="fade">
                                      <p:cBhvr>
                                        <p:cTn id="12" dur="1000"/>
                                        <p:tgtEl>
                                          <p:spTgt spid="558083">
                                            <p:txEl>
                                              <p:pRg st="1" end="1"/>
                                            </p:txEl>
                                          </p:spTgt>
                                        </p:tgtEl>
                                      </p:cBhvr>
                                    </p:animEffect>
                                    <p:anim calcmode="lin" valueType="num">
                                      <p:cBhvr>
                                        <p:cTn id="13" dur="1000" fill="hold"/>
                                        <p:tgtEl>
                                          <p:spTgt spid="55808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5808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58083">
                                            <p:txEl>
                                              <p:pRg st="2" end="2"/>
                                            </p:txEl>
                                          </p:spTgt>
                                        </p:tgtEl>
                                        <p:attrNameLst>
                                          <p:attrName>style.visibility</p:attrName>
                                        </p:attrNameLst>
                                      </p:cBhvr>
                                      <p:to>
                                        <p:strVal val="visible"/>
                                      </p:to>
                                    </p:set>
                                    <p:animEffect transition="in" filter="fade">
                                      <p:cBhvr>
                                        <p:cTn id="17" dur="1000"/>
                                        <p:tgtEl>
                                          <p:spTgt spid="558083">
                                            <p:txEl>
                                              <p:pRg st="2" end="2"/>
                                            </p:txEl>
                                          </p:spTgt>
                                        </p:tgtEl>
                                      </p:cBhvr>
                                    </p:animEffect>
                                    <p:anim calcmode="lin" valueType="num">
                                      <p:cBhvr>
                                        <p:cTn id="18" dur="1000" fill="hold"/>
                                        <p:tgtEl>
                                          <p:spTgt spid="55808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5808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58083">
                                            <p:txEl>
                                              <p:pRg st="3" end="3"/>
                                            </p:txEl>
                                          </p:spTgt>
                                        </p:tgtEl>
                                        <p:attrNameLst>
                                          <p:attrName>style.visibility</p:attrName>
                                        </p:attrNameLst>
                                      </p:cBhvr>
                                      <p:to>
                                        <p:strVal val="visible"/>
                                      </p:to>
                                    </p:set>
                                    <p:animEffect transition="in" filter="fade">
                                      <p:cBhvr>
                                        <p:cTn id="22" dur="1000"/>
                                        <p:tgtEl>
                                          <p:spTgt spid="558083">
                                            <p:txEl>
                                              <p:pRg st="3" end="3"/>
                                            </p:txEl>
                                          </p:spTgt>
                                        </p:tgtEl>
                                      </p:cBhvr>
                                    </p:animEffect>
                                    <p:anim calcmode="lin" valueType="num">
                                      <p:cBhvr>
                                        <p:cTn id="23" dur="1000" fill="hold"/>
                                        <p:tgtEl>
                                          <p:spTgt spid="55808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5808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58083">
                                            <p:txEl>
                                              <p:pRg st="4" end="4"/>
                                            </p:txEl>
                                          </p:spTgt>
                                        </p:tgtEl>
                                        <p:attrNameLst>
                                          <p:attrName>style.visibility</p:attrName>
                                        </p:attrNameLst>
                                      </p:cBhvr>
                                      <p:to>
                                        <p:strVal val="visible"/>
                                      </p:to>
                                    </p:set>
                                    <p:animEffect transition="in" filter="fade">
                                      <p:cBhvr>
                                        <p:cTn id="29" dur="1000"/>
                                        <p:tgtEl>
                                          <p:spTgt spid="558083">
                                            <p:txEl>
                                              <p:pRg st="4" end="4"/>
                                            </p:txEl>
                                          </p:spTgt>
                                        </p:tgtEl>
                                      </p:cBhvr>
                                    </p:animEffect>
                                    <p:anim calcmode="lin" valueType="num">
                                      <p:cBhvr>
                                        <p:cTn id="30" dur="1000" fill="hold"/>
                                        <p:tgtEl>
                                          <p:spTgt spid="55808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55808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ph type="title"/>
          </p:nvPr>
        </p:nvSpPr>
        <p:spPr/>
        <p:txBody>
          <a:bodyPr/>
          <a:lstStyle/>
          <a:p>
            <a:pPr eaLnBrk="1" hangingPunct="1"/>
            <a:r>
              <a:rPr lang="en-US" b="1" dirty="0">
                <a:solidFill>
                  <a:srgbClr val="010004"/>
                </a:solidFill>
              </a:rPr>
              <a:t>Reaction of Stock Price to New Information in Efficient and Inefficient Markets</a:t>
            </a:r>
            <a:endParaRPr lang="en-US" b="1" dirty="0"/>
          </a:p>
        </p:txBody>
      </p:sp>
      <p:sp>
        <p:nvSpPr>
          <p:cNvPr id="20482" name="Slide Number Placeholder 4"/>
          <p:cNvSpPr>
            <a:spLocks noGrp="1"/>
          </p:cNvSpPr>
          <p:nvPr>
            <p:ph type="sldNum" sz="quarter" idx="10"/>
          </p:nvPr>
        </p:nvSpPr>
        <p:spPr>
          <a:noFill/>
        </p:spPr>
        <p:txBody>
          <a:bodyPr/>
          <a:lstStyle/>
          <a:p>
            <a:fld id="{ED2DFA9D-A139-422B-8A93-4C1A97EE205E}" type="slidenum">
              <a:rPr lang="en-US"/>
              <a:pPr/>
              <a:t>6</a:t>
            </a:fld>
            <a:endParaRPr lang="en-US" dirty="0"/>
          </a:p>
        </p:txBody>
      </p:sp>
      <p:sp>
        <p:nvSpPr>
          <p:cNvPr id="20481"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
        <p:nvSpPr>
          <p:cNvPr id="20483" name="Rectangle 2"/>
          <p:cNvSpPr>
            <a:spLocks noChangeArrowheads="1"/>
          </p:cNvSpPr>
          <p:nvPr/>
        </p:nvSpPr>
        <p:spPr bwMode="auto">
          <a:xfrm>
            <a:off x="381000" y="609600"/>
            <a:ext cx="8153400" cy="152400"/>
          </a:xfrm>
          <a:prstGeom prst="rect">
            <a:avLst/>
          </a:prstGeom>
          <a:solidFill>
            <a:srgbClr val="FFFFFF"/>
          </a:solidFill>
          <a:ln w="12700" cap="sq">
            <a:noFill/>
            <a:miter lim="800000"/>
            <a:headEnd type="none" w="sm" len="sm"/>
            <a:tailEnd type="none" w="sm" len="sm"/>
          </a:ln>
        </p:spPr>
        <p:txBody>
          <a:bodyPr wrap="none" anchor="ctr"/>
          <a:lstStyle/>
          <a:p>
            <a:endParaRPr lang="en-US" dirty="0">
              <a:latin typeface="Calibri" pitchFamily="34" charset="0"/>
            </a:endParaRPr>
          </a:p>
        </p:txBody>
      </p:sp>
      <p:sp>
        <p:nvSpPr>
          <p:cNvPr id="20485" name="Line 5"/>
          <p:cNvSpPr>
            <a:spLocks noChangeShapeType="1"/>
          </p:cNvSpPr>
          <p:nvPr/>
        </p:nvSpPr>
        <p:spPr bwMode="auto">
          <a:xfrm flipV="1">
            <a:off x="1524000" y="1235075"/>
            <a:ext cx="0" cy="3581400"/>
          </a:xfrm>
          <a:prstGeom prst="line">
            <a:avLst/>
          </a:prstGeom>
          <a:noFill/>
          <a:ln w="38100">
            <a:solidFill>
              <a:schemeClr val="tx1"/>
            </a:solidFill>
            <a:round/>
            <a:headEnd type="none" w="sm" len="sm"/>
            <a:tailEnd type="triangle" w="sm" len="sm"/>
          </a:ln>
        </p:spPr>
        <p:txBody>
          <a:bodyPr/>
          <a:lstStyle/>
          <a:p>
            <a:endParaRPr lang="en-US" dirty="0">
              <a:latin typeface="Calibri" pitchFamily="34" charset="0"/>
            </a:endParaRPr>
          </a:p>
        </p:txBody>
      </p:sp>
      <p:sp>
        <p:nvSpPr>
          <p:cNvPr id="20486" name="Line 6"/>
          <p:cNvSpPr>
            <a:spLocks noChangeShapeType="1"/>
          </p:cNvSpPr>
          <p:nvPr/>
        </p:nvSpPr>
        <p:spPr bwMode="auto">
          <a:xfrm flipV="1">
            <a:off x="1524000" y="4816475"/>
            <a:ext cx="6553200" cy="0"/>
          </a:xfrm>
          <a:prstGeom prst="line">
            <a:avLst/>
          </a:prstGeom>
          <a:noFill/>
          <a:ln w="38100">
            <a:solidFill>
              <a:schemeClr val="tx1"/>
            </a:solidFill>
            <a:round/>
            <a:headEnd type="none" w="sm" len="sm"/>
            <a:tailEnd type="triangle" w="sm" len="sm"/>
          </a:ln>
        </p:spPr>
        <p:txBody>
          <a:bodyPr/>
          <a:lstStyle/>
          <a:p>
            <a:endParaRPr lang="en-US" dirty="0">
              <a:latin typeface="Calibri" pitchFamily="34" charset="0"/>
            </a:endParaRPr>
          </a:p>
        </p:txBody>
      </p:sp>
      <p:sp>
        <p:nvSpPr>
          <p:cNvPr id="20487" name="Text Box 7"/>
          <p:cNvSpPr txBox="1">
            <a:spLocks noChangeArrowheads="1"/>
          </p:cNvSpPr>
          <p:nvPr/>
        </p:nvSpPr>
        <p:spPr bwMode="auto">
          <a:xfrm>
            <a:off x="304800" y="1387475"/>
            <a:ext cx="1219200" cy="822325"/>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latin typeface="Times New Roman" pitchFamily="18" charset="0"/>
              </a:rPr>
              <a:t>Stock Price</a:t>
            </a:r>
          </a:p>
        </p:txBody>
      </p:sp>
      <p:sp>
        <p:nvSpPr>
          <p:cNvPr id="498696" name="Text Box 8"/>
          <p:cNvSpPr txBox="1">
            <a:spLocks noChangeArrowheads="1"/>
          </p:cNvSpPr>
          <p:nvPr/>
        </p:nvSpPr>
        <p:spPr bwMode="auto">
          <a:xfrm>
            <a:off x="1905000" y="4892675"/>
            <a:ext cx="6324600" cy="457200"/>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latin typeface="Times New Roman" pitchFamily="18" charset="0"/>
              </a:rPr>
              <a:t>-30	-20	-10	  0	+10	+20	+30</a:t>
            </a:r>
          </a:p>
        </p:txBody>
      </p:sp>
      <p:sp>
        <p:nvSpPr>
          <p:cNvPr id="20489" name="Line 9"/>
          <p:cNvSpPr>
            <a:spLocks noChangeShapeType="1"/>
          </p:cNvSpPr>
          <p:nvPr/>
        </p:nvSpPr>
        <p:spPr bwMode="auto">
          <a:xfrm flipV="1">
            <a:off x="22860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0" name="Line 10"/>
          <p:cNvSpPr>
            <a:spLocks noChangeShapeType="1"/>
          </p:cNvSpPr>
          <p:nvPr/>
        </p:nvSpPr>
        <p:spPr bwMode="auto">
          <a:xfrm flipV="1">
            <a:off x="32004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1" name="Line 11"/>
          <p:cNvSpPr>
            <a:spLocks noChangeShapeType="1"/>
          </p:cNvSpPr>
          <p:nvPr/>
        </p:nvSpPr>
        <p:spPr bwMode="auto">
          <a:xfrm flipV="1">
            <a:off x="41148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2" name="Line 12"/>
          <p:cNvSpPr>
            <a:spLocks noChangeShapeType="1"/>
          </p:cNvSpPr>
          <p:nvPr/>
        </p:nvSpPr>
        <p:spPr bwMode="auto">
          <a:xfrm flipV="1">
            <a:off x="50292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3" name="Line 13"/>
          <p:cNvSpPr>
            <a:spLocks noChangeShapeType="1"/>
          </p:cNvSpPr>
          <p:nvPr/>
        </p:nvSpPr>
        <p:spPr bwMode="auto">
          <a:xfrm flipV="1">
            <a:off x="58674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4" name="Line 14"/>
          <p:cNvSpPr>
            <a:spLocks noChangeShapeType="1"/>
          </p:cNvSpPr>
          <p:nvPr/>
        </p:nvSpPr>
        <p:spPr bwMode="auto">
          <a:xfrm flipV="1">
            <a:off x="68580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5" name="Line 15"/>
          <p:cNvSpPr>
            <a:spLocks noChangeShapeType="1"/>
          </p:cNvSpPr>
          <p:nvPr/>
        </p:nvSpPr>
        <p:spPr bwMode="auto">
          <a:xfrm flipV="1">
            <a:off x="77724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6" name="Text Box 16"/>
          <p:cNvSpPr txBox="1">
            <a:spLocks noChangeArrowheads="1"/>
          </p:cNvSpPr>
          <p:nvPr/>
        </p:nvSpPr>
        <p:spPr bwMode="auto">
          <a:xfrm>
            <a:off x="5562600" y="5426075"/>
            <a:ext cx="3048000" cy="822325"/>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latin typeface="Times New Roman" pitchFamily="18" charset="0"/>
              </a:rPr>
              <a:t>Days before (-) and after (+) announcement</a:t>
            </a:r>
          </a:p>
        </p:txBody>
      </p:sp>
      <p:sp>
        <p:nvSpPr>
          <p:cNvPr id="498705" name="Line 17"/>
          <p:cNvSpPr>
            <a:spLocks noChangeShapeType="1"/>
          </p:cNvSpPr>
          <p:nvPr/>
        </p:nvSpPr>
        <p:spPr bwMode="auto">
          <a:xfrm>
            <a:off x="1524000" y="3521075"/>
            <a:ext cx="35052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498706" name="Line 18"/>
          <p:cNvSpPr>
            <a:spLocks noChangeShapeType="1"/>
          </p:cNvSpPr>
          <p:nvPr/>
        </p:nvSpPr>
        <p:spPr bwMode="auto">
          <a:xfrm flipV="1">
            <a:off x="5029200" y="2225675"/>
            <a:ext cx="0" cy="129540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498707" name="Line 19"/>
          <p:cNvSpPr>
            <a:spLocks noChangeShapeType="1"/>
          </p:cNvSpPr>
          <p:nvPr/>
        </p:nvSpPr>
        <p:spPr bwMode="auto">
          <a:xfrm>
            <a:off x="5029200" y="2225675"/>
            <a:ext cx="30480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498708" name="Text Box 20"/>
          <p:cNvSpPr txBox="1">
            <a:spLocks noChangeArrowheads="1"/>
          </p:cNvSpPr>
          <p:nvPr/>
        </p:nvSpPr>
        <p:spPr bwMode="auto">
          <a:xfrm>
            <a:off x="1828800" y="3689350"/>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solidFill>
                  <a:srgbClr val="6EA07A"/>
                </a:solidFill>
                <a:latin typeface="Times New Roman" pitchFamily="18" charset="0"/>
              </a:rPr>
              <a:t>Efficient market response to </a:t>
            </a:r>
            <a:r>
              <a:rPr lang="ja-JP" altLang="en-US" sz="2400" b="0">
                <a:solidFill>
                  <a:srgbClr val="6EA07A"/>
                </a:solidFill>
                <a:latin typeface="Times New Roman" pitchFamily="18" charset="0"/>
              </a:rPr>
              <a:t>“</a:t>
            </a:r>
            <a:r>
              <a:rPr lang="en-US" altLang="ja-JP" sz="2400" b="0" dirty="0">
                <a:solidFill>
                  <a:srgbClr val="6EA07A"/>
                </a:solidFill>
                <a:latin typeface="Times New Roman" pitchFamily="18" charset="0"/>
              </a:rPr>
              <a:t>good news</a:t>
            </a:r>
            <a:r>
              <a:rPr lang="ja-JP" altLang="en-US" sz="2400" b="0">
                <a:solidFill>
                  <a:srgbClr val="6EA07A"/>
                </a:solidFill>
                <a:latin typeface="Times New Roman" pitchFamily="18" charset="0"/>
              </a:rPr>
              <a:t>”</a:t>
            </a:r>
            <a:endParaRPr lang="en-US" sz="2400" b="0" dirty="0">
              <a:solidFill>
                <a:srgbClr val="6EA07A"/>
              </a:solidFill>
              <a:latin typeface="Times New Roman" pitchFamily="18" charset="0"/>
            </a:endParaRPr>
          </a:p>
        </p:txBody>
      </p:sp>
      <p:sp>
        <p:nvSpPr>
          <p:cNvPr id="498709" name="Arc 21"/>
          <p:cNvSpPr>
            <a:spLocks/>
          </p:cNvSpPr>
          <p:nvPr/>
        </p:nvSpPr>
        <p:spPr bwMode="auto">
          <a:xfrm flipH="1">
            <a:off x="3816350" y="2608263"/>
            <a:ext cx="1060450" cy="1293812"/>
          </a:xfrm>
          <a:custGeom>
            <a:avLst/>
            <a:gdLst>
              <a:gd name="T0" fmla="*/ 0 w 21488"/>
              <a:gd name="T1" fmla="*/ 0 h 21600"/>
              <a:gd name="T2" fmla="*/ 2147483647 w 21488"/>
              <a:gd name="T3" fmla="*/ 2147483647 h 21600"/>
              <a:gd name="T4" fmla="*/ 0 w 21488"/>
              <a:gd name="T5" fmla="*/ 2147483647 h 21600"/>
              <a:gd name="T6" fmla="*/ 0 60000 65536"/>
              <a:gd name="T7" fmla="*/ 0 60000 65536"/>
              <a:gd name="T8" fmla="*/ 0 60000 65536"/>
              <a:gd name="T9" fmla="*/ 0 w 21488"/>
              <a:gd name="T10" fmla="*/ 0 h 21600"/>
              <a:gd name="T11" fmla="*/ 21488 w 21488"/>
              <a:gd name="T12" fmla="*/ 21600 h 21600"/>
            </a:gdLst>
            <a:ahLst/>
            <a:cxnLst>
              <a:cxn ang="T6">
                <a:pos x="T0" y="T1"/>
              </a:cxn>
              <a:cxn ang="T7">
                <a:pos x="T2" y="T3"/>
              </a:cxn>
              <a:cxn ang="T8">
                <a:pos x="T4" y="T5"/>
              </a:cxn>
            </a:cxnLst>
            <a:rect l="T9" t="T10" r="T11" b="T12"/>
            <a:pathLst>
              <a:path w="21488" h="21600" fill="none" extrusionOk="0">
                <a:moveTo>
                  <a:pt x="0" y="-1"/>
                </a:moveTo>
                <a:cubicBezTo>
                  <a:pt x="11079" y="-1"/>
                  <a:pt x="20362" y="8382"/>
                  <a:pt x="21488" y="19404"/>
                </a:cubicBezTo>
              </a:path>
              <a:path w="21488" h="21600" stroke="0" extrusionOk="0">
                <a:moveTo>
                  <a:pt x="0" y="-1"/>
                </a:moveTo>
                <a:cubicBezTo>
                  <a:pt x="11079" y="-1"/>
                  <a:pt x="20362" y="8382"/>
                  <a:pt x="21488" y="19404"/>
                </a:cubicBezTo>
                <a:lnTo>
                  <a:pt x="0" y="21600"/>
                </a:lnTo>
                <a:lnTo>
                  <a:pt x="0" y="-1"/>
                </a:lnTo>
                <a:close/>
              </a:path>
            </a:pathLst>
          </a:custGeom>
          <a:noFill/>
          <a:ln w="28575">
            <a:solidFill>
              <a:srgbClr val="6EA07A"/>
            </a:solidFill>
            <a:round/>
            <a:headEnd type="triangle" w="med" len="med"/>
            <a:tailEnd/>
          </a:ln>
        </p:spPr>
        <p:txBody>
          <a:bodyPr wrap="none" anchor="ctr"/>
          <a:lstStyle/>
          <a:p>
            <a:endParaRPr lang="en-US" dirty="0">
              <a:latin typeface="Calibri" pitchFamily="34" charset="0"/>
            </a:endParaRPr>
          </a:p>
        </p:txBody>
      </p:sp>
      <p:sp>
        <p:nvSpPr>
          <p:cNvPr id="498710" name="Freeform 22"/>
          <p:cNvSpPr>
            <a:spLocks/>
          </p:cNvSpPr>
          <p:nvPr/>
        </p:nvSpPr>
        <p:spPr bwMode="auto">
          <a:xfrm>
            <a:off x="4991100" y="1273175"/>
            <a:ext cx="2324100" cy="1257300"/>
          </a:xfrm>
          <a:custGeom>
            <a:avLst/>
            <a:gdLst>
              <a:gd name="T0" fmla="*/ 2147483647 w 1464"/>
              <a:gd name="T1" fmla="*/ 2147483647 h 792"/>
              <a:gd name="T2" fmla="*/ 2147483647 w 1464"/>
              <a:gd name="T3" fmla="*/ 2147483647 h 792"/>
              <a:gd name="T4" fmla="*/ 2147483647 w 1464"/>
              <a:gd name="T5" fmla="*/ 2147483647 h 792"/>
              <a:gd name="T6" fmla="*/ 2147483647 w 1464"/>
              <a:gd name="T7" fmla="*/ 2147483647 h 792"/>
              <a:gd name="T8" fmla="*/ 0 60000 65536"/>
              <a:gd name="T9" fmla="*/ 0 60000 65536"/>
              <a:gd name="T10" fmla="*/ 0 60000 65536"/>
              <a:gd name="T11" fmla="*/ 0 60000 65536"/>
              <a:gd name="T12" fmla="*/ 0 w 1464"/>
              <a:gd name="T13" fmla="*/ 0 h 792"/>
              <a:gd name="T14" fmla="*/ 1464 w 1464"/>
              <a:gd name="T15" fmla="*/ 792 h 792"/>
            </a:gdLst>
            <a:ahLst/>
            <a:cxnLst>
              <a:cxn ang="T8">
                <a:pos x="T0" y="T1"/>
              </a:cxn>
              <a:cxn ang="T9">
                <a:pos x="T2" y="T3"/>
              </a:cxn>
              <a:cxn ang="T10">
                <a:pos x="T4" y="T5"/>
              </a:cxn>
              <a:cxn ang="T11">
                <a:pos x="T6" y="T7"/>
              </a:cxn>
            </a:cxnLst>
            <a:rect l="T12" t="T13" r="T14" b="T15"/>
            <a:pathLst>
              <a:path w="1464" h="792">
                <a:moveTo>
                  <a:pt x="24" y="552"/>
                </a:moveTo>
                <a:cubicBezTo>
                  <a:pt x="12" y="276"/>
                  <a:pt x="0" y="0"/>
                  <a:pt x="168" y="24"/>
                </a:cubicBezTo>
                <a:cubicBezTo>
                  <a:pt x="336" y="48"/>
                  <a:pt x="816" y="600"/>
                  <a:pt x="1032" y="696"/>
                </a:cubicBezTo>
                <a:cubicBezTo>
                  <a:pt x="1248" y="792"/>
                  <a:pt x="1356" y="696"/>
                  <a:pt x="1464" y="600"/>
                </a:cubicBezTo>
              </a:path>
            </a:pathLst>
          </a:custGeom>
          <a:noFill/>
          <a:ln w="38100">
            <a:solidFill>
              <a:srgbClr val="FF0000"/>
            </a:solidFill>
            <a:prstDash val="dash"/>
            <a:round/>
            <a:headEnd type="none" w="sm" len="sm"/>
            <a:tailEnd type="none" w="sm" len="sm"/>
          </a:ln>
        </p:spPr>
        <p:txBody>
          <a:bodyPr/>
          <a:lstStyle/>
          <a:p>
            <a:endParaRPr lang="en-US" dirty="0">
              <a:latin typeface="Calibri" pitchFamily="34" charset="0"/>
            </a:endParaRPr>
          </a:p>
        </p:txBody>
      </p:sp>
      <p:sp>
        <p:nvSpPr>
          <p:cNvPr id="498711" name="Text Box 23"/>
          <p:cNvSpPr txBox="1">
            <a:spLocks noChangeArrowheads="1"/>
          </p:cNvSpPr>
          <p:nvPr/>
        </p:nvSpPr>
        <p:spPr bwMode="auto">
          <a:xfrm>
            <a:off x="1752600" y="1692275"/>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solidFill>
                  <a:srgbClr val="FF0000"/>
                </a:solidFill>
                <a:latin typeface="Times New Roman" pitchFamily="18" charset="0"/>
              </a:rPr>
              <a:t>Overreaction to </a:t>
            </a:r>
            <a:r>
              <a:rPr lang="ja-JP" altLang="en-US" sz="2400" b="0">
                <a:solidFill>
                  <a:srgbClr val="FF0000"/>
                </a:solidFill>
                <a:latin typeface="Times New Roman" pitchFamily="18" charset="0"/>
              </a:rPr>
              <a:t>“</a:t>
            </a:r>
            <a:r>
              <a:rPr lang="en-US" altLang="ja-JP" sz="2400" b="0" dirty="0">
                <a:solidFill>
                  <a:srgbClr val="FF0000"/>
                </a:solidFill>
                <a:latin typeface="Times New Roman" pitchFamily="18" charset="0"/>
              </a:rPr>
              <a:t>good news</a:t>
            </a:r>
            <a:r>
              <a:rPr lang="ja-JP" altLang="en-US" sz="2400" b="0">
                <a:solidFill>
                  <a:srgbClr val="FF0000"/>
                </a:solidFill>
                <a:latin typeface="Times New Roman" pitchFamily="18" charset="0"/>
              </a:rPr>
              <a:t>”</a:t>
            </a:r>
            <a:r>
              <a:rPr lang="en-US" altLang="ja-JP" sz="2400" b="0" dirty="0">
                <a:solidFill>
                  <a:srgbClr val="FF0000"/>
                </a:solidFill>
                <a:latin typeface="Times New Roman" pitchFamily="18" charset="0"/>
              </a:rPr>
              <a:t> with reversion</a:t>
            </a:r>
            <a:endParaRPr lang="en-US" sz="2400" b="0" dirty="0">
              <a:solidFill>
                <a:srgbClr val="FF0000"/>
              </a:solidFill>
              <a:latin typeface="Times New Roman" pitchFamily="18" charset="0"/>
            </a:endParaRPr>
          </a:p>
        </p:txBody>
      </p:sp>
      <p:sp>
        <p:nvSpPr>
          <p:cNvPr id="498712" name="Arc 24"/>
          <p:cNvSpPr>
            <a:spLocks/>
          </p:cNvSpPr>
          <p:nvPr/>
        </p:nvSpPr>
        <p:spPr bwMode="auto">
          <a:xfrm flipH="1">
            <a:off x="2438400" y="1235075"/>
            <a:ext cx="2362200" cy="528638"/>
          </a:xfrm>
          <a:custGeom>
            <a:avLst/>
            <a:gdLst>
              <a:gd name="T0" fmla="*/ 0 w 22275"/>
              <a:gd name="T1" fmla="*/ 2147483647 h 24989"/>
              <a:gd name="T2" fmla="*/ 2147483647 w 22275"/>
              <a:gd name="T3" fmla="*/ 2147483647 h 24989"/>
              <a:gd name="T4" fmla="*/ 2147483647 w 22275"/>
              <a:gd name="T5" fmla="*/ 2147483647 h 24989"/>
              <a:gd name="T6" fmla="*/ 0 60000 65536"/>
              <a:gd name="T7" fmla="*/ 0 60000 65536"/>
              <a:gd name="T8" fmla="*/ 0 60000 65536"/>
              <a:gd name="T9" fmla="*/ 0 w 22275"/>
              <a:gd name="T10" fmla="*/ 0 h 24989"/>
              <a:gd name="T11" fmla="*/ 22275 w 22275"/>
              <a:gd name="T12" fmla="*/ 24989 h 24989"/>
            </a:gdLst>
            <a:ahLst/>
            <a:cxnLst>
              <a:cxn ang="T6">
                <a:pos x="T0" y="T1"/>
              </a:cxn>
              <a:cxn ang="T7">
                <a:pos x="T2" y="T3"/>
              </a:cxn>
              <a:cxn ang="T8">
                <a:pos x="T4" y="T5"/>
              </a:cxn>
            </a:cxnLst>
            <a:rect l="T9" t="T10" r="T11" b="T12"/>
            <a:pathLst>
              <a:path w="22275" h="24989" fill="none" extrusionOk="0">
                <a:moveTo>
                  <a:pt x="-1" y="10"/>
                </a:moveTo>
                <a:cubicBezTo>
                  <a:pt x="224" y="3"/>
                  <a:pt x="449" y="-1"/>
                  <a:pt x="675" y="-1"/>
                </a:cubicBezTo>
                <a:cubicBezTo>
                  <a:pt x="12604" y="0"/>
                  <a:pt x="22275" y="9670"/>
                  <a:pt x="22275" y="21600"/>
                </a:cubicBezTo>
                <a:cubicBezTo>
                  <a:pt x="22275" y="22734"/>
                  <a:pt x="22185" y="23868"/>
                  <a:pt x="22007" y="24989"/>
                </a:cubicBezTo>
              </a:path>
              <a:path w="22275" h="24989" stroke="0" extrusionOk="0">
                <a:moveTo>
                  <a:pt x="-1" y="10"/>
                </a:moveTo>
                <a:cubicBezTo>
                  <a:pt x="224" y="3"/>
                  <a:pt x="449" y="-1"/>
                  <a:pt x="675" y="-1"/>
                </a:cubicBezTo>
                <a:cubicBezTo>
                  <a:pt x="12604" y="0"/>
                  <a:pt x="22275" y="9670"/>
                  <a:pt x="22275" y="21600"/>
                </a:cubicBezTo>
                <a:cubicBezTo>
                  <a:pt x="22275" y="22734"/>
                  <a:pt x="22185" y="23868"/>
                  <a:pt x="22007" y="24989"/>
                </a:cubicBezTo>
                <a:lnTo>
                  <a:pt x="675" y="21600"/>
                </a:lnTo>
                <a:lnTo>
                  <a:pt x="-1" y="10"/>
                </a:lnTo>
                <a:close/>
              </a:path>
            </a:pathLst>
          </a:custGeom>
          <a:noFill/>
          <a:ln w="28575">
            <a:solidFill>
              <a:srgbClr val="FF0000"/>
            </a:solidFill>
            <a:round/>
            <a:headEnd type="triangle" w="med" len="med"/>
            <a:tailEnd/>
          </a:ln>
        </p:spPr>
        <p:txBody>
          <a:bodyPr wrap="none" anchor="ctr"/>
          <a:lstStyle/>
          <a:p>
            <a:endParaRPr lang="en-US" dirty="0">
              <a:latin typeface="Calibri" pitchFamily="34" charset="0"/>
            </a:endParaRPr>
          </a:p>
        </p:txBody>
      </p:sp>
      <p:sp>
        <p:nvSpPr>
          <p:cNvPr id="498713" name="Arc 25"/>
          <p:cNvSpPr>
            <a:spLocks/>
          </p:cNvSpPr>
          <p:nvPr/>
        </p:nvSpPr>
        <p:spPr bwMode="auto">
          <a:xfrm flipV="1">
            <a:off x="5029200" y="2073275"/>
            <a:ext cx="2514600" cy="1452563"/>
          </a:xfrm>
          <a:custGeom>
            <a:avLst/>
            <a:gdLst>
              <a:gd name="T0" fmla="*/ 0 w 22013"/>
              <a:gd name="T1" fmla="*/ 2147483647 h 21600"/>
              <a:gd name="T2" fmla="*/ 2147483647 w 22013"/>
              <a:gd name="T3" fmla="*/ 2147483647 h 21600"/>
              <a:gd name="T4" fmla="*/ 2147483647 w 22013"/>
              <a:gd name="T5" fmla="*/ 2147483647 h 21600"/>
              <a:gd name="T6" fmla="*/ 0 60000 65536"/>
              <a:gd name="T7" fmla="*/ 0 60000 65536"/>
              <a:gd name="T8" fmla="*/ 0 60000 65536"/>
              <a:gd name="T9" fmla="*/ 0 w 22013"/>
              <a:gd name="T10" fmla="*/ 0 h 21600"/>
              <a:gd name="T11" fmla="*/ 22013 w 22013"/>
              <a:gd name="T12" fmla="*/ 21600 h 21600"/>
            </a:gdLst>
            <a:ahLst/>
            <a:cxnLst>
              <a:cxn ang="T6">
                <a:pos x="T0" y="T1"/>
              </a:cxn>
              <a:cxn ang="T7">
                <a:pos x="T2" y="T3"/>
              </a:cxn>
              <a:cxn ang="T8">
                <a:pos x="T4" y="T5"/>
              </a:cxn>
            </a:cxnLst>
            <a:rect l="T9" t="T10" r="T11" b="T12"/>
            <a:pathLst>
              <a:path w="22013" h="21600" fill="none" extrusionOk="0">
                <a:moveTo>
                  <a:pt x="-1" y="10"/>
                </a:moveTo>
                <a:cubicBezTo>
                  <a:pt x="224" y="3"/>
                  <a:pt x="449" y="-1"/>
                  <a:pt x="675" y="-1"/>
                </a:cubicBezTo>
                <a:cubicBezTo>
                  <a:pt x="11309" y="-1"/>
                  <a:pt x="20361" y="7740"/>
                  <a:pt x="22013" y="18245"/>
                </a:cubicBezTo>
              </a:path>
              <a:path w="22013" h="21600" stroke="0" extrusionOk="0">
                <a:moveTo>
                  <a:pt x="-1" y="10"/>
                </a:moveTo>
                <a:cubicBezTo>
                  <a:pt x="224" y="3"/>
                  <a:pt x="449" y="-1"/>
                  <a:pt x="675" y="-1"/>
                </a:cubicBezTo>
                <a:cubicBezTo>
                  <a:pt x="11309" y="-1"/>
                  <a:pt x="20361" y="7740"/>
                  <a:pt x="22013" y="18245"/>
                </a:cubicBezTo>
                <a:lnTo>
                  <a:pt x="675" y="21600"/>
                </a:lnTo>
                <a:lnTo>
                  <a:pt x="-1" y="10"/>
                </a:lnTo>
                <a:close/>
              </a:path>
            </a:pathLst>
          </a:custGeom>
          <a:noFill/>
          <a:ln w="57150" cap="rnd">
            <a:solidFill>
              <a:schemeClr val="accent2"/>
            </a:solidFill>
            <a:prstDash val="sysDot"/>
            <a:round/>
            <a:headEnd/>
            <a:tailEnd/>
          </a:ln>
        </p:spPr>
        <p:txBody>
          <a:bodyPr wrap="none" anchor="ctr"/>
          <a:lstStyle/>
          <a:p>
            <a:endParaRPr lang="en-US" dirty="0">
              <a:latin typeface="Calibri" pitchFamily="34" charset="0"/>
            </a:endParaRPr>
          </a:p>
        </p:txBody>
      </p:sp>
      <p:sp>
        <p:nvSpPr>
          <p:cNvPr id="498714" name="Text Box 26"/>
          <p:cNvSpPr txBox="1">
            <a:spLocks noChangeArrowheads="1"/>
          </p:cNvSpPr>
          <p:nvPr/>
        </p:nvSpPr>
        <p:spPr bwMode="auto">
          <a:xfrm>
            <a:off x="6248400" y="2759075"/>
            <a:ext cx="2209800" cy="1187450"/>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solidFill>
                  <a:srgbClr val="B233A0"/>
                </a:solidFill>
                <a:latin typeface="Times New Roman" pitchFamily="18" charset="0"/>
              </a:rPr>
              <a:t>Delayed response to </a:t>
            </a:r>
            <a:r>
              <a:rPr lang="ja-JP" altLang="en-US" sz="2400" b="0">
                <a:solidFill>
                  <a:srgbClr val="B233A0"/>
                </a:solidFill>
                <a:latin typeface="Times New Roman" pitchFamily="18" charset="0"/>
              </a:rPr>
              <a:t>“</a:t>
            </a:r>
            <a:r>
              <a:rPr lang="en-US" altLang="ja-JP" sz="2400" b="0" dirty="0">
                <a:solidFill>
                  <a:srgbClr val="B233A0"/>
                </a:solidFill>
                <a:latin typeface="Times New Roman" pitchFamily="18" charset="0"/>
              </a:rPr>
              <a:t>good news</a:t>
            </a:r>
            <a:r>
              <a:rPr lang="ja-JP" altLang="en-US" sz="2400" b="0">
                <a:solidFill>
                  <a:schemeClr val="accent2"/>
                </a:solidFill>
                <a:latin typeface="Times New Roman" pitchFamily="18" charset="0"/>
              </a:rPr>
              <a:t>”</a:t>
            </a:r>
            <a:endParaRPr lang="en-US" sz="2400" b="0" dirty="0">
              <a:solidFill>
                <a:schemeClr val="accent2"/>
              </a:solidFill>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8696"/>
                                        </p:tgtEl>
                                        <p:attrNameLst>
                                          <p:attrName>style.visibility</p:attrName>
                                        </p:attrNameLst>
                                      </p:cBhvr>
                                      <p:to>
                                        <p:strVal val="visible"/>
                                      </p:to>
                                    </p:set>
                                    <p:animEffect transition="in" filter="wipe(left)">
                                      <p:cBhvr>
                                        <p:cTn id="7" dur="500"/>
                                        <p:tgtEl>
                                          <p:spTgt spid="49869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98705"/>
                                        </p:tgtEl>
                                        <p:attrNameLst>
                                          <p:attrName>style.visibility</p:attrName>
                                        </p:attrNameLst>
                                      </p:cBhvr>
                                      <p:to>
                                        <p:strVal val="visible"/>
                                      </p:to>
                                    </p:set>
                                    <p:animEffect transition="in" filter="wipe(left)">
                                      <p:cBhvr>
                                        <p:cTn id="11" dur="500"/>
                                        <p:tgtEl>
                                          <p:spTgt spid="498705"/>
                                        </p:tgtEl>
                                      </p:cBhvr>
                                    </p:animEffect>
                                  </p:childTnLst>
                                </p:cTn>
                              </p:par>
                            </p:childTnLst>
                          </p:cTn>
                        </p:par>
                        <p:par>
                          <p:cTn id="12" fill="hold" nodeType="afterGroup">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98706"/>
                                        </p:tgtEl>
                                        <p:attrNameLst>
                                          <p:attrName>style.visibility</p:attrName>
                                        </p:attrNameLst>
                                      </p:cBhvr>
                                      <p:to>
                                        <p:strVal val="visible"/>
                                      </p:to>
                                    </p:set>
                                    <p:animEffect transition="in" filter="wipe(down)">
                                      <p:cBhvr>
                                        <p:cTn id="15" dur="500"/>
                                        <p:tgtEl>
                                          <p:spTgt spid="498706"/>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98707"/>
                                        </p:tgtEl>
                                        <p:attrNameLst>
                                          <p:attrName>style.visibility</p:attrName>
                                        </p:attrNameLst>
                                      </p:cBhvr>
                                      <p:to>
                                        <p:strVal val="visible"/>
                                      </p:to>
                                    </p:set>
                                    <p:animEffect transition="in" filter="wipe(left)">
                                      <p:cBhvr>
                                        <p:cTn id="19" dur="500"/>
                                        <p:tgtEl>
                                          <p:spTgt spid="498707"/>
                                        </p:tgtEl>
                                      </p:cBhvr>
                                    </p:animEffect>
                                  </p:childTnLst>
                                </p:cTn>
                              </p:par>
                            </p:childTnLst>
                          </p:cTn>
                        </p:par>
                        <p:par>
                          <p:cTn id="20" fill="hold" nodeType="afterGroup">
                            <p:stCondLst>
                              <p:cond delay="2000"/>
                            </p:stCondLst>
                            <p:childTnLst>
                              <p:par>
                                <p:cTn id="21" presetID="1" presetClass="entr" presetSubtype="0" fill="hold" grpId="0" nodeType="afterEffect">
                                  <p:stCondLst>
                                    <p:cond delay="0"/>
                                  </p:stCondLst>
                                  <p:childTnLst>
                                    <p:set>
                                      <p:cBhvr>
                                        <p:cTn id="22" dur="1" fill="hold">
                                          <p:stCondLst>
                                            <p:cond delay="499"/>
                                          </p:stCondLst>
                                        </p:cTn>
                                        <p:tgtEl>
                                          <p:spTgt spid="498708"/>
                                        </p:tgtEl>
                                        <p:attrNameLst>
                                          <p:attrName>style.visibility</p:attrName>
                                        </p:attrNameLst>
                                      </p:cBhvr>
                                      <p:to>
                                        <p:strVal val="visible"/>
                                      </p:to>
                                    </p:set>
                                  </p:childTnLst>
                                </p:cTn>
                              </p:par>
                            </p:childTnLst>
                          </p:cTn>
                        </p:par>
                        <p:par>
                          <p:cTn id="23" fill="hold" nodeType="afterGroup">
                            <p:stCondLst>
                              <p:cond delay="2500"/>
                            </p:stCondLst>
                            <p:childTnLst>
                              <p:par>
                                <p:cTn id="24" presetID="22" presetClass="entr" presetSubtype="4" fill="hold" grpId="0" nodeType="afterEffect">
                                  <p:stCondLst>
                                    <p:cond delay="0"/>
                                  </p:stCondLst>
                                  <p:childTnLst>
                                    <p:set>
                                      <p:cBhvr>
                                        <p:cTn id="25" dur="1" fill="hold">
                                          <p:stCondLst>
                                            <p:cond delay="0"/>
                                          </p:stCondLst>
                                        </p:cTn>
                                        <p:tgtEl>
                                          <p:spTgt spid="498709"/>
                                        </p:tgtEl>
                                        <p:attrNameLst>
                                          <p:attrName>style.visibility</p:attrName>
                                        </p:attrNameLst>
                                      </p:cBhvr>
                                      <p:to>
                                        <p:strVal val="visible"/>
                                      </p:to>
                                    </p:set>
                                    <p:animEffect transition="in" filter="wipe(down)">
                                      <p:cBhvr>
                                        <p:cTn id="26" dur="500"/>
                                        <p:tgtEl>
                                          <p:spTgt spid="49870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98710"/>
                                        </p:tgtEl>
                                        <p:attrNameLst>
                                          <p:attrName>style.visibility</p:attrName>
                                        </p:attrNameLst>
                                      </p:cBhvr>
                                      <p:to>
                                        <p:strVal val="visible"/>
                                      </p:to>
                                    </p:set>
                                    <p:animEffect transition="in" filter="wipe(left)">
                                      <p:cBhvr>
                                        <p:cTn id="31" dur="500"/>
                                        <p:tgtEl>
                                          <p:spTgt spid="498710"/>
                                        </p:tgtEl>
                                      </p:cBhvr>
                                    </p:animEffect>
                                  </p:childTnLst>
                                </p:cTn>
                              </p:par>
                            </p:childTnLst>
                          </p:cTn>
                        </p:par>
                        <p:par>
                          <p:cTn id="32" fill="hold" nodeType="afterGroup">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498711"/>
                                        </p:tgtEl>
                                        <p:attrNameLst>
                                          <p:attrName>style.visibility</p:attrName>
                                        </p:attrNameLst>
                                      </p:cBhvr>
                                      <p:to>
                                        <p:strVal val="visible"/>
                                      </p:to>
                                    </p:set>
                                  </p:childTnLst>
                                </p:cTn>
                              </p:par>
                            </p:childTnLst>
                          </p:cTn>
                        </p:par>
                        <p:par>
                          <p:cTn id="35" fill="hold" nodeType="afterGroup">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498712"/>
                                        </p:tgtEl>
                                        <p:attrNameLst>
                                          <p:attrName>style.visibility</p:attrName>
                                        </p:attrNameLst>
                                      </p:cBhvr>
                                      <p:to>
                                        <p:strVal val="visible"/>
                                      </p:to>
                                    </p:set>
                                    <p:animEffect transition="in" filter="wipe(down)">
                                      <p:cBhvr>
                                        <p:cTn id="38" dur="500"/>
                                        <p:tgtEl>
                                          <p:spTgt spid="49871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498713"/>
                                        </p:tgtEl>
                                        <p:attrNameLst>
                                          <p:attrName>style.visibility</p:attrName>
                                        </p:attrNameLst>
                                      </p:cBhvr>
                                      <p:to>
                                        <p:strVal val="visible"/>
                                      </p:to>
                                    </p:set>
                                    <p:animEffect transition="in" filter="wipe(down)">
                                      <p:cBhvr>
                                        <p:cTn id="43" dur="500"/>
                                        <p:tgtEl>
                                          <p:spTgt spid="498713"/>
                                        </p:tgtEl>
                                      </p:cBhvr>
                                    </p:animEffect>
                                  </p:childTnLst>
                                </p:cTn>
                              </p:par>
                            </p:childTnLst>
                          </p:cTn>
                        </p:par>
                        <p:par>
                          <p:cTn id="44" fill="hold" nodeType="afterGroup">
                            <p:stCondLst>
                              <p:cond delay="500"/>
                            </p:stCondLst>
                            <p:childTnLst>
                              <p:par>
                                <p:cTn id="45" presetID="1" presetClass="entr" presetSubtype="0" fill="hold" grpId="0" nodeType="afterEffect">
                                  <p:stCondLst>
                                    <p:cond delay="0"/>
                                  </p:stCondLst>
                                  <p:childTnLst>
                                    <p:set>
                                      <p:cBhvr>
                                        <p:cTn id="46" dur="1" fill="hold">
                                          <p:stCondLst>
                                            <p:cond delay="499"/>
                                          </p:stCondLst>
                                        </p:cTn>
                                        <p:tgtEl>
                                          <p:spTgt spid="4987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6" grpId="0" autoUpdateAnimBg="0"/>
      <p:bldP spid="498705" grpId="0" animBg="1"/>
      <p:bldP spid="498706" grpId="0" animBg="1"/>
      <p:bldP spid="498707" grpId="0" animBg="1"/>
      <p:bldP spid="498708" grpId="0" autoUpdateAnimBg="0"/>
      <p:bldP spid="498709" grpId="0" animBg="1"/>
      <p:bldP spid="498710" grpId="0" animBg="1"/>
      <p:bldP spid="498711" grpId="0" autoUpdateAnimBg="0"/>
      <p:bldP spid="498712" grpId="0" animBg="1"/>
      <p:bldP spid="498713" grpId="0" animBg="1"/>
      <p:bldP spid="498714"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p:cNvSpPr>
            <a:spLocks noGrp="1" noChangeArrowheads="1"/>
          </p:cNvSpPr>
          <p:nvPr>
            <p:ph type="title"/>
          </p:nvPr>
        </p:nvSpPr>
        <p:spPr>
          <a:xfrm>
            <a:off x="419100" y="41066"/>
            <a:ext cx="8458200" cy="365127"/>
          </a:xfrm>
        </p:spPr>
        <p:txBody>
          <a:bodyPr/>
          <a:lstStyle/>
          <a:p>
            <a:pPr eaLnBrk="1" hangingPunct="1"/>
            <a:r>
              <a:rPr lang="en-US" b="1" dirty="0">
                <a:solidFill>
                  <a:srgbClr val="010004"/>
                </a:solidFill>
              </a:rPr>
              <a:t>Reaction of Stock Price to New Information in Efficient and Inefficient Markets</a:t>
            </a:r>
            <a:endParaRPr lang="en-US" b="1" dirty="0"/>
          </a:p>
        </p:txBody>
      </p:sp>
      <p:sp>
        <p:nvSpPr>
          <p:cNvPr id="22530" name="Slide Number Placeholder 4"/>
          <p:cNvSpPr>
            <a:spLocks noGrp="1"/>
          </p:cNvSpPr>
          <p:nvPr>
            <p:ph type="sldNum" sz="quarter" idx="10"/>
          </p:nvPr>
        </p:nvSpPr>
        <p:spPr>
          <a:xfrm>
            <a:off x="7927848" y="5785306"/>
            <a:ext cx="457200" cy="365125"/>
          </a:xfrm>
          <a:noFill/>
        </p:spPr>
        <p:txBody>
          <a:bodyPr/>
          <a:lstStyle/>
          <a:p>
            <a:fld id="{8E59ABD5-93C6-4BD5-8920-B93DE0B296D5}" type="slidenum">
              <a:rPr lang="en-US"/>
              <a:pPr/>
              <a:t>7</a:t>
            </a:fld>
            <a:endParaRPr lang="en-US" dirty="0"/>
          </a:p>
        </p:txBody>
      </p:sp>
      <p:sp>
        <p:nvSpPr>
          <p:cNvPr id="22529" name="Footer Placeholder 3"/>
          <p:cNvSpPr>
            <a:spLocks noGrp="1"/>
          </p:cNvSpPr>
          <p:nvPr>
            <p:ph type="ftr" sz="quarter" idx="11"/>
          </p:nvPr>
        </p:nvSpPr>
        <p:spPr>
          <a:xfrm>
            <a:off x="2667000" y="6402387"/>
            <a:ext cx="2895600" cy="365125"/>
          </a:xfrm>
          <a:noFill/>
        </p:spPr>
        <p:txBody>
          <a:bodyPr/>
          <a:lstStyle/>
          <a:p>
            <a:r>
              <a:rPr lang="en-US">
                <a:ea typeface="ＭＳ Ｐゴシック" charset="-128"/>
              </a:rPr>
              <a:t>Market Efficiency</a:t>
            </a:r>
            <a:endParaRPr lang="en-US" dirty="0">
              <a:ea typeface="ＭＳ Ｐゴシック" charset="-128"/>
            </a:endParaRPr>
          </a:p>
        </p:txBody>
      </p:sp>
      <p:sp>
        <p:nvSpPr>
          <p:cNvPr id="22533" name="Line 4"/>
          <p:cNvSpPr>
            <a:spLocks noChangeShapeType="1"/>
          </p:cNvSpPr>
          <p:nvPr/>
        </p:nvSpPr>
        <p:spPr bwMode="auto">
          <a:xfrm flipV="1">
            <a:off x="1371600" y="762000"/>
            <a:ext cx="0" cy="3581400"/>
          </a:xfrm>
          <a:prstGeom prst="line">
            <a:avLst/>
          </a:prstGeom>
          <a:noFill/>
          <a:ln w="38100">
            <a:solidFill>
              <a:schemeClr val="tx1"/>
            </a:solidFill>
            <a:round/>
            <a:headEnd type="none" w="sm" len="sm"/>
            <a:tailEnd type="triangle" w="sm" len="sm"/>
          </a:ln>
        </p:spPr>
        <p:txBody>
          <a:bodyPr/>
          <a:lstStyle/>
          <a:p>
            <a:endParaRPr lang="en-US" dirty="0">
              <a:latin typeface="Calibri" pitchFamily="34" charset="0"/>
            </a:endParaRPr>
          </a:p>
        </p:txBody>
      </p:sp>
      <p:sp>
        <p:nvSpPr>
          <p:cNvPr id="22534" name="Line 5"/>
          <p:cNvSpPr>
            <a:spLocks noChangeShapeType="1"/>
          </p:cNvSpPr>
          <p:nvPr/>
        </p:nvSpPr>
        <p:spPr bwMode="auto">
          <a:xfrm flipV="1">
            <a:off x="1371600" y="4343400"/>
            <a:ext cx="6553200" cy="0"/>
          </a:xfrm>
          <a:prstGeom prst="line">
            <a:avLst/>
          </a:prstGeom>
          <a:noFill/>
          <a:ln w="38100">
            <a:solidFill>
              <a:schemeClr val="tx1"/>
            </a:solidFill>
            <a:round/>
            <a:headEnd type="none" w="sm" len="sm"/>
            <a:tailEnd type="triangle" w="sm" len="sm"/>
          </a:ln>
        </p:spPr>
        <p:txBody>
          <a:bodyPr/>
          <a:lstStyle/>
          <a:p>
            <a:endParaRPr lang="en-US" dirty="0">
              <a:latin typeface="Calibri" pitchFamily="34" charset="0"/>
            </a:endParaRPr>
          </a:p>
        </p:txBody>
      </p:sp>
      <p:sp>
        <p:nvSpPr>
          <p:cNvPr id="22535" name="Text Box 6"/>
          <p:cNvSpPr txBox="1">
            <a:spLocks noChangeArrowheads="1"/>
          </p:cNvSpPr>
          <p:nvPr/>
        </p:nvSpPr>
        <p:spPr bwMode="auto">
          <a:xfrm>
            <a:off x="152400" y="914400"/>
            <a:ext cx="1219200" cy="822325"/>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latin typeface="Times New Roman" pitchFamily="18" charset="0"/>
              </a:rPr>
              <a:t>Stock Price</a:t>
            </a:r>
          </a:p>
        </p:txBody>
      </p:sp>
      <p:sp>
        <p:nvSpPr>
          <p:cNvPr id="500743" name="Text Box 7"/>
          <p:cNvSpPr txBox="1">
            <a:spLocks noChangeArrowheads="1"/>
          </p:cNvSpPr>
          <p:nvPr/>
        </p:nvSpPr>
        <p:spPr bwMode="auto">
          <a:xfrm>
            <a:off x="1752600" y="4419600"/>
            <a:ext cx="6324600" cy="457200"/>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latin typeface="Times New Roman" pitchFamily="18" charset="0"/>
              </a:rPr>
              <a:t>-30	-20	-10	  0	+10	+20	+30</a:t>
            </a:r>
          </a:p>
        </p:txBody>
      </p:sp>
      <p:sp>
        <p:nvSpPr>
          <p:cNvPr id="22537" name="Line 8"/>
          <p:cNvSpPr>
            <a:spLocks noChangeShapeType="1"/>
          </p:cNvSpPr>
          <p:nvPr/>
        </p:nvSpPr>
        <p:spPr bwMode="auto">
          <a:xfrm flipV="1">
            <a:off x="21336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38" name="Line 9"/>
          <p:cNvSpPr>
            <a:spLocks noChangeShapeType="1"/>
          </p:cNvSpPr>
          <p:nvPr/>
        </p:nvSpPr>
        <p:spPr bwMode="auto">
          <a:xfrm flipV="1">
            <a:off x="30480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39" name="Line 10"/>
          <p:cNvSpPr>
            <a:spLocks noChangeShapeType="1"/>
          </p:cNvSpPr>
          <p:nvPr/>
        </p:nvSpPr>
        <p:spPr bwMode="auto">
          <a:xfrm flipV="1">
            <a:off x="39624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0" name="Line 11"/>
          <p:cNvSpPr>
            <a:spLocks noChangeShapeType="1"/>
          </p:cNvSpPr>
          <p:nvPr/>
        </p:nvSpPr>
        <p:spPr bwMode="auto">
          <a:xfrm flipV="1">
            <a:off x="48768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1" name="Line 12"/>
          <p:cNvSpPr>
            <a:spLocks noChangeShapeType="1"/>
          </p:cNvSpPr>
          <p:nvPr/>
        </p:nvSpPr>
        <p:spPr bwMode="auto">
          <a:xfrm flipV="1">
            <a:off x="57150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2" name="Line 13"/>
          <p:cNvSpPr>
            <a:spLocks noChangeShapeType="1"/>
          </p:cNvSpPr>
          <p:nvPr/>
        </p:nvSpPr>
        <p:spPr bwMode="auto">
          <a:xfrm flipV="1">
            <a:off x="67056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3" name="Line 14"/>
          <p:cNvSpPr>
            <a:spLocks noChangeShapeType="1"/>
          </p:cNvSpPr>
          <p:nvPr/>
        </p:nvSpPr>
        <p:spPr bwMode="auto">
          <a:xfrm flipV="1">
            <a:off x="76200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4" name="Text Box 15"/>
          <p:cNvSpPr txBox="1">
            <a:spLocks noChangeArrowheads="1"/>
          </p:cNvSpPr>
          <p:nvPr/>
        </p:nvSpPr>
        <p:spPr bwMode="auto">
          <a:xfrm>
            <a:off x="5562600" y="4953000"/>
            <a:ext cx="3048000" cy="822325"/>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latin typeface="Times New Roman" pitchFamily="18" charset="0"/>
              </a:rPr>
              <a:t>Days before (-) and after (+) announcement</a:t>
            </a:r>
          </a:p>
        </p:txBody>
      </p:sp>
      <p:sp>
        <p:nvSpPr>
          <p:cNvPr id="500752" name="Line 16"/>
          <p:cNvSpPr>
            <a:spLocks noChangeShapeType="1"/>
          </p:cNvSpPr>
          <p:nvPr/>
        </p:nvSpPr>
        <p:spPr bwMode="auto">
          <a:xfrm>
            <a:off x="1371600" y="1752600"/>
            <a:ext cx="35052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00753" name="Line 17"/>
          <p:cNvSpPr>
            <a:spLocks noChangeShapeType="1"/>
          </p:cNvSpPr>
          <p:nvPr/>
        </p:nvSpPr>
        <p:spPr bwMode="auto">
          <a:xfrm flipV="1">
            <a:off x="4876800" y="1752600"/>
            <a:ext cx="0" cy="129540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00754" name="Line 18"/>
          <p:cNvSpPr>
            <a:spLocks noChangeShapeType="1"/>
          </p:cNvSpPr>
          <p:nvPr/>
        </p:nvSpPr>
        <p:spPr bwMode="auto">
          <a:xfrm>
            <a:off x="4876800" y="3048000"/>
            <a:ext cx="30480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00755" name="Text Box 19"/>
          <p:cNvSpPr txBox="1">
            <a:spLocks noChangeArrowheads="1"/>
          </p:cNvSpPr>
          <p:nvPr/>
        </p:nvSpPr>
        <p:spPr bwMode="auto">
          <a:xfrm>
            <a:off x="1676400" y="762000"/>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solidFill>
                  <a:srgbClr val="20DF11"/>
                </a:solidFill>
                <a:latin typeface="Times New Roman" pitchFamily="18" charset="0"/>
              </a:rPr>
              <a:t>Efficient market response to </a:t>
            </a:r>
            <a:r>
              <a:rPr lang="ja-JP" altLang="en-US" sz="2400" b="0" dirty="0">
                <a:solidFill>
                  <a:srgbClr val="20DF11"/>
                </a:solidFill>
                <a:latin typeface="Times New Roman" pitchFamily="18" charset="0"/>
              </a:rPr>
              <a:t>“</a:t>
            </a:r>
            <a:r>
              <a:rPr lang="en-US" altLang="ja-JP" sz="2400" b="0" dirty="0">
                <a:solidFill>
                  <a:srgbClr val="20DF11"/>
                </a:solidFill>
                <a:latin typeface="Times New Roman" pitchFamily="18" charset="0"/>
              </a:rPr>
              <a:t>bad news</a:t>
            </a:r>
            <a:r>
              <a:rPr lang="ja-JP" altLang="en-US" sz="2400" b="0" dirty="0">
                <a:solidFill>
                  <a:srgbClr val="20DF11"/>
                </a:solidFill>
                <a:latin typeface="Times New Roman" pitchFamily="18" charset="0"/>
              </a:rPr>
              <a:t>”</a:t>
            </a:r>
            <a:endParaRPr lang="en-US" sz="2400" b="0" dirty="0">
              <a:solidFill>
                <a:srgbClr val="6EA07A"/>
              </a:solidFill>
              <a:latin typeface="Times New Roman" pitchFamily="18" charset="0"/>
            </a:endParaRPr>
          </a:p>
        </p:txBody>
      </p:sp>
      <p:sp>
        <p:nvSpPr>
          <p:cNvPr id="500756" name="Arc 20"/>
          <p:cNvSpPr>
            <a:spLocks/>
          </p:cNvSpPr>
          <p:nvPr/>
        </p:nvSpPr>
        <p:spPr bwMode="auto">
          <a:xfrm flipH="1" flipV="1">
            <a:off x="3663950" y="1522413"/>
            <a:ext cx="1060450" cy="1220787"/>
          </a:xfrm>
          <a:custGeom>
            <a:avLst/>
            <a:gdLst>
              <a:gd name="T0" fmla="*/ 0 w 21488"/>
              <a:gd name="T1" fmla="*/ 0 h 21600"/>
              <a:gd name="T2" fmla="*/ 2147483647 w 21488"/>
              <a:gd name="T3" fmla="*/ 2147483647 h 21600"/>
              <a:gd name="T4" fmla="*/ 0 w 21488"/>
              <a:gd name="T5" fmla="*/ 2147483647 h 21600"/>
              <a:gd name="T6" fmla="*/ 0 60000 65536"/>
              <a:gd name="T7" fmla="*/ 0 60000 65536"/>
              <a:gd name="T8" fmla="*/ 0 60000 65536"/>
              <a:gd name="T9" fmla="*/ 0 w 21488"/>
              <a:gd name="T10" fmla="*/ 0 h 21600"/>
              <a:gd name="T11" fmla="*/ 21488 w 21488"/>
              <a:gd name="T12" fmla="*/ 21600 h 21600"/>
            </a:gdLst>
            <a:ahLst/>
            <a:cxnLst>
              <a:cxn ang="T6">
                <a:pos x="T0" y="T1"/>
              </a:cxn>
              <a:cxn ang="T7">
                <a:pos x="T2" y="T3"/>
              </a:cxn>
              <a:cxn ang="T8">
                <a:pos x="T4" y="T5"/>
              </a:cxn>
            </a:cxnLst>
            <a:rect l="T9" t="T10" r="T11" b="T12"/>
            <a:pathLst>
              <a:path w="21488" h="21600" fill="none" extrusionOk="0">
                <a:moveTo>
                  <a:pt x="0" y="-1"/>
                </a:moveTo>
                <a:cubicBezTo>
                  <a:pt x="11079" y="-1"/>
                  <a:pt x="20362" y="8382"/>
                  <a:pt x="21488" y="19404"/>
                </a:cubicBezTo>
              </a:path>
              <a:path w="21488" h="21600" stroke="0" extrusionOk="0">
                <a:moveTo>
                  <a:pt x="0" y="-1"/>
                </a:moveTo>
                <a:cubicBezTo>
                  <a:pt x="11079" y="-1"/>
                  <a:pt x="20362" y="8382"/>
                  <a:pt x="21488" y="19404"/>
                </a:cubicBezTo>
                <a:lnTo>
                  <a:pt x="0" y="21600"/>
                </a:lnTo>
                <a:lnTo>
                  <a:pt x="0" y="-1"/>
                </a:lnTo>
                <a:close/>
              </a:path>
            </a:pathLst>
          </a:custGeom>
          <a:noFill/>
          <a:ln w="28575">
            <a:solidFill>
              <a:srgbClr val="6EA07A"/>
            </a:solidFill>
            <a:round/>
            <a:headEnd type="triangle" w="med" len="med"/>
            <a:tailEnd/>
          </a:ln>
        </p:spPr>
        <p:txBody>
          <a:bodyPr wrap="none" anchor="ctr"/>
          <a:lstStyle/>
          <a:p>
            <a:endParaRPr lang="en-US" dirty="0">
              <a:latin typeface="Calibri" pitchFamily="34" charset="0"/>
            </a:endParaRPr>
          </a:p>
        </p:txBody>
      </p:sp>
      <p:sp>
        <p:nvSpPr>
          <p:cNvPr id="500757" name="Freeform 21"/>
          <p:cNvSpPr>
            <a:spLocks/>
          </p:cNvSpPr>
          <p:nvPr/>
        </p:nvSpPr>
        <p:spPr bwMode="auto">
          <a:xfrm flipV="1">
            <a:off x="4838700" y="2590800"/>
            <a:ext cx="2324100" cy="1524000"/>
          </a:xfrm>
          <a:custGeom>
            <a:avLst/>
            <a:gdLst>
              <a:gd name="T0" fmla="*/ 2147483647 w 1464"/>
              <a:gd name="T1" fmla="*/ 2147483647 h 792"/>
              <a:gd name="T2" fmla="*/ 2147483647 w 1464"/>
              <a:gd name="T3" fmla="*/ 2147483647 h 792"/>
              <a:gd name="T4" fmla="*/ 2147483647 w 1464"/>
              <a:gd name="T5" fmla="*/ 2147483647 h 792"/>
              <a:gd name="T6" fmla="*/ 2147483647 w 1464"/>
              <a:gd name="T7" fmla="*/ 2147483647 h 792"/>
              <a:gd name="T8" fmla="*/ 0 60000 65536"/>
              <a:gd name="T9" fmla="*/ 0 60000 65536"/>
              <a:gd name="T10" fmla="*/ 0 60000 65536"/>
              <a:gd name="T11" fmla="*/ 0 60000 65536"/>
              <a:gd name="T12" fmla="*/ 0 w 1464"/>
              <a:gd name="T13" fmla="*/ 0 h 792"/>
              <a:gd name="T14" fmla="*/ 1464 w 1464"/>
              <a:gd name="T15" fmla="*/ 792 h 792"/>
            </a:gdLst>
            <a:ahLst/>
            <a:cxnLst>
              <a:cxn ang="T8">
                <a:pos x="T0" y="T1"/>
              </a:cxn>
              <a:cxn ang="T9">
                <a:pos x="T2" y="T3"/>
              </a:cxn>
              <a:cxn ang="T10">
                <a:pos x="T4" y="T5"/>
              </a:cxn>
              <a:cxn ang="T11">
                <a:pos x="T6" y="T7"/>
              </a:cxn>
            </a:cxnLst>
            <a:rect l="T12" t="T13" r="T14" b="T15"/>
            <a:pathLst>
              <a:path w="1464" h="792">
                <a:moveTo>
                  <a:pt x="24" y="552"/>
                </a:moveTo>
                <a:cubicBezTo>
                  <a:pt x="12" y="276"/>
                  <a:pt x="0" y="0"/>
                  <a:pt x="168" y="24"/>
                </a:cubicBezTo>
                <a:cubicBezTo>
                  <a:pt x="336" y="48"/>
                  <a:pt x="816" y="600"/>
                  <a:pt x="1032" y="696"/>
                </a:cubicBezTo>
                <a:cubicBezTo>
                  <a:pt x="1248" y="792"/>
                  <a:pt x="1356" y="696"/>
                  <a:pt x="1464" y="600"/>
                </a:cubicBezTo>
              </a:path>
            </a:pathLst>
          </a:custGeom>
          <a:noFill/>
          <a:ln w="38100">
            <a:solidFill>
              <a:srgbClr val="FF0000"/>
            </a:solidFill>
            <a:prstDash val="dash"/>
            <a:round/>
            <a:headEnd type="none" w="sm" len="sm"/>
            <a:tailEnd type="none" w="sm" len="sm"/>
          </a:ln>
        </p:spPr>
        <p:txBody>
          <a:bodyPr/>
          <a:lstStyle/>
          <a:p>
            <a:endParaRPr lang="en-US" dirty="0">
              <a:latin typeface="Calibri" pitchFamily="34" charset="0"/>
            </a:endParaRPr>
          </a:p>
        </p:txBody>
      </p:sp>
      <p:sp>
        <p:nvSpPr>
          <p:cNvPr id="500758" name="Text Box 22"/>
          <p:cNvSpPr txBox="1">
            <a:spLocks noChangeArrowheads="1"/>
          </p:cNvSpPr>
          <p:nvPr/>
        </p:nvSpPr>
        <p:spPr bwMode="auto">
          <a:xfrm>
            <a:off x="1524000" y="4876800"/>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solidFill>
                  <a:srgbClr val="FF0000"/>
                </a:solidFill>
                <a:latin typeface="Times New Roman" pitchFamily="18" charset="0"/>
              </a:rPr>
              <a:t>Overreaction to </a:t>
            </a:r>
            <a:r>
              <a:rPr lang="ja-JP" altLang="en-US" sz="2400" b="0" dirty="0">
                <a:solidFill>
                  <a:srgbClr val="FF0000"/>
                </a:solidFill>
                <a:latin typeface="Times New Roman" pitchFamily="18" charset="0"/>
              </a:rPr>
              <a:t>“</a:t>
            </a:r>
            <a:r>
              <a:rPr lang="en-US" altLang="ja-JP" sz="2400" b="0" dirty="0">
                <a:solidFill>
                  <a:srgbClr val="FF0000"/>
                </a:solidFill>
                <a:latin typeface="Times New Roman" pitchFamily="18" charset="0"/>
              </a:rPr>
              <a:t>bad news</a:t>
            </a:r>
            <a:r>
              <a:rPr lang="ja-JP" altLang="en-US" sz="2400" b="0" dirty="0">
                <a:solidFill>
                  <a:srgbClr val="FF0000"/>
                </a:solidFill>
                <a:latin typeface="Times New Roman" pitchFamily="18" charset="0"/>
              </a:rPr>
              <a:t>”</a:t>
            </a:r>
            <a:r>
              <a:rPr lang="en-US" altLang="ja-JP" sz="2400" b="0" dirty="0">
                <a:solidFill>
                  <a:srgbClr val="FF0000"/>
                </a:solidFill>
                <a:latin typeface="Times New Roman" pitchFamily="18" charset="0"/>
              </a:rPr>
              <a:t> with reversion</a:t>
            </a:r>
            <a:endParaRPr lang="en-US" sz="2400" b="0" dirty="0">
              <a:solidFill>
                <a:srgbClr val="FF0000"/>
              </a:solidFill>
              <a:latin typeface="Times New Roman" pitchFamily="18" charset="0"/>
            </a:endParaRPr>
          </a:p>
        </p:txBody>
      </p:sp>
      <p:sp>
        <p:nvSpPr>
          <p:cNvPr id="500759" name="Arc 23"/>
          <p:cNvSpPr>
            <a:spLocks/>
          </p:cNvSpPr>
          <p:nvPr/>
        </p:nvSpPr>
        <p:spPr bwMode="auto">
          <a:xfrm flipH="1">
            <a:off x="2371725" y="3429000"/>
            <a:ext cx="2351088" cy="1524000"/>
          </a:xfrm>
          <a:custGeom>
            <a:avLst/>
            <a:gdLst>
              <a:gd name="T0" fmla="*/ 0 w 22174"/>
              <a:gd name="T1" fmla="*/ 2147483647 h 21600"/>
              <a:gd name="T2" fmla="*/ 2147483647 w 22174"/>
              <a:gd name="T3" fmla="*/ 2147483647 h 21600"/>
              <a:gd name="T4" fmla="*/ 2147483647 w 22174"/>
              <a:gd name="T5" fmla="*/ 2147483647 h 21600"/>
              <a:gd name="T6" fmla="*/ 0 60000 65536"/>
              <a:gd name="T7" fmla="*/ 0 60000 65536"/>
              <a:gd name="T8" fmla="*/ 0 60000 65536"/>
              <a:gd name="T9" fmla="*/ 0 w 22174"/>
              <a:gd name="T10" fmla="*/ 0 h 21600"/>
              <a:gd name="T11" fmla="*/ 22174 w 22174"/>
              <a:gd name="T12" fmla="*/ 21600 h 21600"/>
            </a:gdLst>
            <a:ahLst/>
            <a:cxnLst>
              <a:cxn ang="T6">
                <a:pos x="T0" y="T1"/>
              </a:cxn>
              <a:cxn ang="T7">
                <a:pos x="T2" y="T3"/>
              </a:cxn>
              <a:cxn ang="T8">
                <a:pos x="T4" y="T5"/>
              </a:cxn>
            </a:cxnLst>
            <a:rect l="T9" t="T10" r="T11" b="T12"/>
            <a:pathLst>
              <a:path w="22174" h="21600" fill="none" extrusionOk="0">
                <a:moveTo>
                  <a:pt x="-1" y="10"/>
                </a:moveTo>
                <a:cubicBezTo>
                  <a:pt x="224" y="3"/>
                  <a:pt x="449" y="-1"/>
                  <a:pt x="675" y="-1"/>
                </a:cubicBezTo>
                <a:cubicBezTo>
                  <a:pt x="11795" y="-1"/>
                  <a:pt x="21099" y="8444"/>
                  <a:pt x="22173" y="19513"/>
                </a:cubicBezTo>
              </a:path>
              <a:path w="22174" h="21600" stroke="0" extrusionOk="0">
                <a:moveTo>
                  <a:pt x="-1" y="10"/>
                </a:moveTo>
                <a:cubicBezTo>
                  <a:pt x="224" y="3"/>
                  <a:pt x="449" y="-1"/>
                  <a:pt x="675" y="-1"/>
                </a:cubicBezTo>
                <a:cubicBezTo>
                  <a:pt x="11795" y="-1"/>
                  <a:pt x="21099" y="8444"/>
                  <a:pt x="22173" y="19513"/>
                </a:cubicBezTo>
                <a:lnTo>
                  <a:pt x="675" y="21600"/>
                </a:lnTo>
                <a:lnTo>
                  <a:pt x="-1" y="10"/>
                </a:lnTo>
                <a:close/>
              </a:path>
            </a:pathLst>
          </a:custGeom>
          <a:noFill/>
          <a:ln w="28575">
            <a:solidFill>
              <a:srgbClr val="FF0000"/>
            </a:solidFill>
            <a:round/>
            <a:headEnd type="triangle" w="med" len="med"/>
            <a:tailEnd/>
          </a:ln>
        </p:spPr>
        <p:txBody>
          <a:bodyPr wrap="none" anchor="ctr"/>
          <a:lstStyle/>
          <a:p>
            <a:endParaRPr lang="en-US" dirty="0">
              <a:latin typeface="Calibri" pitchFamily="34" charset="0"/>
            </a:endParaRPr>
          </a:p>
        </p:txBody>
      </p:sp>
      <p:sp>
        <p:nvSpPr>
          <p:cNvPr id="500760" name="Arc 24"/>
          <p:cNvSpPr>
            <a:spLocks/>
          </p:cNvSpPr>
          <p:nvPr/>
        </p:nvSpPr>
        <p:spPr bwMode="auto">
          <a:xfrm>
            <a:off x="4876800" y="1752600"/>
            <a:ext cx="2514600" cy="1524000"/>
          </a:xfrm>
          <a:custGeom>
            <a:avLst/>
            <a:gdLst>
              <a:gd name="T0" fmla="*/ 0 w 22013"/>
              <a:gd name="T1" fmla="*/ 2147483647 h 21600"/>
              <a:gd name="T2" fmla="*/ 2147483647 w 22013"/>
              <a:gd name="T3" fmla="*/ 2147483647 h 21600"/>
              <a:gd name="T4" fmla="*/ 2147483647 w 22013"/>
              <a:gd name="T5" fmla="*/ 2147483647 h 21600"/>
              <a:gd name="T6" fmla="*/ 0 60000 65536"/>
              <a:gd name="T7" fmla="*/ 0 60000 65536"/>
              <a:gd name="T8" fmla="*/ 0 60000 65536"/>
              <a:gd name="T9" fmla="*/ 0 w 22013"/>
              <a:gd name="T10" fmla="*/ 0 h 21600"/>
              <a:gd name="T11" fmla="*/ 22013 w 22013"/>
              <a:gd name="T12" fmla="*/ 21600 h 21600"/>
            </a:gdLst>
            <a:ahLst/>
            <a:cxnLst>
              <a:cxn ang="T6">
                <a:pos x="T0" y="T1"/>
              </a:cxn>
              <a:cxn ang="T7">
                <a:pos x="T2" y="T3"/>
              </a:cxn>
              <a:cxn ang="T8">
                <a:pos x="T4" y="T5"/>
              </a:cxn>
            </a:cxnLst>
            <a:rect l="T9" t="T10" r="T11" b="T12"/>
            <a:pathLst>
              <a:path w="22013" h="21600" fill="none" extrusionOk="0">
                <a:moveTo>
                  <a:pt x="-1" y="10"/>
                </a:moveTo>
                <a:cubicBezTo>
                  <a:pt x="224" y="3"/>
                  <a:pt x="449" y="-1"/>
                  <a:pt x="675" y="-1"/>
                </a:cubicBezTo>
                <a:cubicBezTo>
                  <a:pt x="11309" y="-1"/>
                  <a:pt x="20361" y="7740"/>
                  <a:pt x="22013" y="18245"/>
                </a:cubicBezTo>
              </a:path>
              <a:path w="22013" h="21600" stroke="0" extrusionOk="0">
                <a:moveTo>
                  <a:pt x="-1" y="10"/>
                </a:moveTo>
                <a:cubicBezTo>
                  <a:pt x="224" y="3"/>
                  <a:pt x="449" y="-1"/>
                  <a:pt x="675" y="-1"/>
                </a:cubicBezTo>
                <a:cubicBezTo>
                  <a:pt x="11309" y="-1"/>
                  <a:pt x="20361" y="7740"/>
                  <a:pt x="22013" y="18245"/>
                </a:cubicBezTo>
                <a:lnTo>
                  <a:pt x="675" y="21600"/>
                </a:lnTo>
                <a:lnTo>
                  <a:pt x="-1" y="10"/>
                </a:lnTo>
                <a:close/>
              </a:path>
            </a:pathLst>
          </a:custGeom>
          <a:noFill/>
          <a:ln w="57150" cap="rnd">
            <a:solidFill>
              <a:schemeClr val="accent2"/>
            </a:solidFill>
            <a:prstDash val="sysDot"/>
            <a:round/>
            <a:headEnd/>
            <a:tailEnd/>
          </a:ln>
        </p:spPr>
        <p:txBody>
          <a:bodyPr wrap="none" anchor="ctr"/>
          <a:lstStyle/>
          <a:p>
            <a:endParaRPr lang="en-US" dirty="0">
              <a:latin typeface="Calibri" pitchFamily="34" charset="0"/>
            </a:endParaRPr>
          </a:p>
        </p:txBody>
      </p:sp>
      <p:sp>
        <p:nvSpPr>
          <p:cNvPr id="500761" name="Text Box 25"/>
          <p:cNvSpPr txBox="1">
            <a:spLocks noChangeArrowheads="1"/>
          </p:cNvSpPr>
          <p:nvPr/>
        </p:nvSpPr>
        <p:spPr bwMode="auto">
          <a:xfrm>
            <a:off x="6096000" y="990600"/>
            <a:ext cx="2209800" cy="1187450"/>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solidFill>
                  <a:srgbClr val="B233A0"/>
                </a:solidFill>
                <a:latin typeface="Times New Roman" pitchFamily="18" charset="0"/>
              </a:rPr>
              <a:t>Delayed response to </a:t>
            </a:r>
            <a:r>
              <a:rPr lang="ja-JP" altLang="en-US" sz="2400" b="0">
                <a:solidFill>
                  <a:srgbClr val="B233A0"/>
                </a:solidFill>
                <a:latin typeface="Times New Roman" pitchFamily="18" charset="0"/>
              </a:rPr>
              <a:t>“</a:t>
            </a:r>
            <a:r>
              <a:rPr lang="en-US" altLang="ja-JP" sz="2400" b="0" dirty="0">
                <a:solidFill>
                  <a:srgbClr val="B233A0"/>
                </a:solidFill>
                <a:latin typeface="Times New Roman" pitchFamily="18" charset="0"/>
              </a:rPr>
              <a:t>bad news</a:t>
            </a:r>
            <a:r>
              <a:rPr lang="ja-JP" altLang="en-US" sz="2400" b="0">
                <a:solidFill>
                  <a:srgbClr val="B233A0"/>
                </a:solidFill>
                <a:latin typeface="Times New Roman" pitchFamily="18" charset="0"/>
              </a:rPr>
              <a:t>”</a:t>
            </a:r>
            <a:endParaRPr lang="en-US" sz="2400" b="0" dirty="0">
              <a:solidFill>
                <a:schemeClr val="accent2"/>
              </a:solidFill>
              <a:latin typeface="Times New Roman" pitchFamily="18" charset="0"/>
            </a:endParaRPr>
          </a:p>
        </p:txBody>
      </p:sp>
      <p:sp>
        <p:nvSpPr>
          <p:cNvPr id="500762" name="Arc 26"/>
          <p:cNvSpPr>
            <a:spLocks/>
          </p:cNvSpPr>
          <p:nvPr/>
        </p:nvSpPr>
        <p:spPr bwMode="auto">
          <a:xfrm>
            <a:off x="5954713" y="1143000"/>
            <a:ext cx="1131887" cy="609600"/>
          </a:xfrm>
          <a:custGeom>
            <a:avLst/>
            <a:gdLst>
              <a:gd name="T0" fmla="*/ 2147483647 w 22004"/>
              <a:gd name="T1" fmla="*/ 2147483647 h 22399"/>
              <a:gd name="T2" fmla="*/ 2147483647 w 22004"/>
              <a:gd name="T3" fmla="*/ 2147483647 h 22399"/>
              <a:gd name="T4" fmla="*/ 2147483647 w 22004"/>
              <a:gd name="T5" fmla="*/ 2147483647 h 22399"/>
              <a:gd name="T6" fmla="*/ 0 60000 65536"/>
              <a:gd name="T7" fmla="*/ 0 60000 65536"/>
              <a:gd name="T8" fmla="*/ 0 60000 65536"/>
              <a:gd name="T9" fmla="*/ 0 w 22004"/>
              <a:gd name="T10" fmla="*/ 0 h 22399"/>
              <a:gd name="T11" fmla="*/ 22004 w 22004"/>
              <a:gd name="T12" fmla="*/ 22399 h 22399"/>
            </a:gdLst>
            <a:ahLst/>
            <a:cxnLst>
              <a:cxn ang="T6">
                <a:pos x="T0" y="T1"/>
              </a:cxn>
              <a:cxn ang="T7">
                <a:pos x="T2" y="T3"/>
              </a:cxn>
              <a:cxn ang="T8">
                <a:pos x="T4" y="T5"/>
              </a:cxn>
            </a:cxnLst>
            <a:rect l="T9" t="T10" r="T11" b="T12"/>
            <a:pathLst>
              <a:path w="22004" h="22399" fill="none" extrusionOk="0">
                <a:moveTo>
                  <a:pt x="14" y="22399"/>
                </a:moveTo>
                <a:cubicBezTo>
                  <a:pt x="4" y="22132"/>
                  <a:pt x="0" y="21866"/>
                  <a:pt x="0" y="21600"/>
                </a:cubicBezTo>
                <a:cubicBezTo>
                  <a:pt x="0" y="9670"/>
                  <a:pt x="9670" y="0"/>
                  <a:pt x="21600" y="0"/>
                </a:cubicBezTo>
                <a:cubicBezTo>
                  <a:pt x="21734" y="0"/>
                  <a:pt x="21869" y="1"/>
                  <a:pt x="22004" y="3"/>
                </a:cubicBezTo>
              </a:path>
              <a:path w="22004" h="22399" stroke="0" extrusionOk="0">
                <a:moveTo>
                  <a:pt x="14" y="22399"/>
                </a:moveTo>
                <a:cubicBezTo>
                  <a:pt x="4" y="22132"/>
                  <a:pt x="0" y="21866"/>
                  <a:pt x="0" y="21600"/>
                </a:cubicBezTo>
                <a:cubicBezTo>
                  <a:pt x="0" y="9670"/>
                  <a:pt x="9670" y="0"/>
                  <a:pt x="21600" y="0"/>
                </a:cubicBezTo>
                <a:cubicBezTo>
                  <a:pt x="21734" y="0"/>
                  <a:pt x="21869" y="1"/>
                  <a:pt x="22004" y="3"/>
                </a:cubicBezTo>
                <a:lnTo>
                  <a:pt x="21600" y="21600"/>
                </a:lnTo>
                <a:lnTo>
                  <a:pt x="14" y="22399"/>
                </a:lnTo>
                <a:close/>
              </a:path>
            </a:pathLst>
          </a:custGeom>
          <a:noFill/>
          <a:ln w="28575">
            <a:solidFill>
              <a:schemeClr val="accent2"/>
            </a:solidFill>
            <a:round/>
            <a:headEnd type="triangle" w="med" len="med"/>
            <a:tailEnd/>
          </a:ln>
        </p:spPr>
        <p:txBody>
          <a:bodyPr wrap="none" anchor="ctr"/>
          <a:lstStyle/>
          <a:p>
            <a:endParaRPr lang="en-US" dirty="0">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00743"/>
                                        </p:tgtEl>
                                        <p:attrNameLst>
                                          <p:attrName>style.visibility</p:attrName>
                                        </p:attrNameLst>
                                      </p:cBhvr>
                                      <p:to>
                                        <p:strVal val="visible"/>
                                      </p:to>
                                    </p:set>
                                    <p:animEffect transition="in" filter="wipe(left)">
                                      <p:cBhvr>
                                        <p:cTn id="7" dur="500"/>
                                        <p:tgtEl>
                                          <p:spTgt spid="50074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00752"/>
                                        </p:tgtEl>
                                        <p:attrNameLst>
                                          <p:attrName>style.visibility</p:attrName>
                                        </p:attrNameLst>
                                      </p:cBhvr>
                                      <p:to>
                                        <p:strVal val="visible"/>
                                      </p:to>
                                    </p:set>
                                    <p:animEffect transition="in" filter="wipe(left)">
                                      <p:cBhvr>
                                        <p:cTn id="11" dur="500"/>
                                        <p:tgtEl>
                                          <p:spTgt spid="500752"/>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00753"/>
                                        </p:tgtEl>
                                        <p:attrNameLst>
                                          <p:attrName>style.visibility</p:attrName>
                                        </p:attrNameLst>
                                      </p:cBhvr>
                                      <p:to>
                                        <p:strVal val="visible"/>
                                      </p:to>
                                    </p:set>
                                    <p:animEffect transition="in" filter="wipe(up)">
                                      <p:cBhvr>
                                        <p:cTn id="15" dur="500"/>
                                        <p:tgtEl>
                                          <p:spTgt spid="500753"/>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00754"/>
                                        </p:tgtEl>
                                        <p:attrNameLst>
                                          <p:attrName>style.visibility</p:attrName>
                                        </p:attrNameLst>
                                      </p:cBhvr>
                                      <p:to>
                                        <p:strVal val="visible"/>
                                      </p:to>
                                    </p:set>
                                    <p:animEffect transition="in" filter="wipe(left)">
                                      <p:cBhvr>
                                        <p:cTn id="19" dur="500"/>
                                        <p:tgtEl>
                                          <p:spTgt spid="500754"/>
                                        </p:tgtEl>
                                      </p:cBhvr>
                                    </p:animEffect>
                                  </p:childTnLst>
                                </p:cTn>
                              </p:par>
                            </p:childTnLst>
                          </p:cTn>
                        </p:par>
                        <p:par>
                          <p:cTn id="20" fill="hold" nodeType="afterGroup">
                            <p:stCondLst>
                              <p:cond delay="2000"/>
                            </p:stCondLst>
                            <p:childTnLst>
                              <p:par>
                                <p:cTn id="21" presetID="1" presetClass="entr" presetSubtype="0" fill="hold" grpId="0" nodeType="afterEffect">
                                  <p:stCondLst>
                                    <p:cond delay="0"/>
                                  </p:stCondLst>
                                  <p:childTnLst>
                                    <p:set>
                                      <p:cBhvr>
                                        <p:cTn id="22" dur="1" fill="hold">
                                          <p:stCondLst>
                                            <p:cond delay="499"/>
                                          </p:stCondLst>
                                        </p:cTn>
                                        <p:tgtEl>
                                          <p:spTgt spid="500755"/>
                                        </p:tgtEl>
                                        <p:attrNameLst>
                                          <p:attrName>style.visibility</p:attrName>
                                        </p:attrNameLst>
                                      </p:cBhvr>
                                      <p:to>
                                        <p:strVal val="visible"/>
                                      </p:to>
                                    </p:set>
                                  </p:childTnLst>
                                </p:cTn>
                              </p:par>
                            </p:childTnLst>
                          </p:cTn>
                        </p:par>
                        <p:par>
                          <p:cTn id="23" fill="hold" nodeType="afterGroup">
                            <p:stCondLst>
                              <p:cond delay="2500"/>
                            </p:stCondLst>
                            <p:childTnLst>
                              <p:par>
                                <p:cTn id="24" presetID="22" presetClass="entr" presetSubtype="1" fill="hold" grpId="0" nodeType="afterEffect">
                                  <p:stCondLst>
                                    <p:cond delay="0"/>
                                  </p:stCondLst>
                                  <p:childTnLst>
                                    <p:set>
                                      <p:cBhvr>
                                        <p:cTn id="25" dur="1" fill="hold">
                                          <p:stCondLst>
                                            <p:cond delay="0"/>
                                          </p:stCondLst>
                                        </p:cTn>
                                        <p:tgtEl>
                                          <p:spTgt spid="500756"/>
                                        </p:tgtEl>
                                        <p:attrNameLst>
                                          <p:attrName>style.visibility</p:attrName>
                                        </p:attrNameLst>
                                      </p:cBhvr>
                                      <p:to>
                                        <p:strVal val="visible"/>
                                      </p:to>
                                    </p:set>
                                    <p:animEffect transition="in" filter="wipe(up)">
                                      <p:cBhvr>
                                        <p:cTn id="26" dur="500"/>
                                        <p:tgtEl>
                                          <p:spTgt spid="50075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00757"/>
                                        </p:tgtEl>
                                        <p:attrNameLst>
                                          <p:attrName>style.visibility</p:attrName>
                                        </p:attrNameLst>
                                      </p:cBhvr>
                                      <p:to>
                                        <p:strVal val="visible"/>
                                      </p:to>
                                    </p:set>
                                    <p:animEffect transition="in" filter="wipe(left)">
                                      <p:cBhvr>
                                        <p:cTn id="31" dur="500"/>
                                        <p:tgtEl>
                                          <p:spTgt spid="500757"/>
                                        </p:tgtEl>
                                      </p:cBhvr>
                                    </p:animEffect>
                                  </p:childTnLst>
                                </p:cTn>
                              </p:par>
                            </p:childTnLst>
                          </p:cTn>
                        </p:par>
                        <p:par>
                          <p:cTn id="32" fill="hold" nodeType="afterGroup">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500758"/>
                                        </p:tgtEl>
                                        <p:attrNameLst>
                                          <p:attrName>style.visibility</p:attrName>
                                        </p:attrNameLst>
                                      </p:cBhvr>
                                      <p:to>
                                        <p:strVal val="visible"/>
                                      </p:to>
                                    </p:set>
                                  </p:childTnLst>
                                </p:cTn>
                              </p:par>
                            </p:childTnLst>
                          </p:cTn>
                        </p:par>
                        <p:par>
                          <p:cTn id="35" fill="hold" nodeType="afterGroup">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500759"/>
                                        </p:tgtEl>
                                        <p:attrNameLst>
                                          <p:attrName>style.visibility</p:attrName>
                                        </p:attrNameLst>
                                      </p:cBhvr>
                                      <p:to>
                                        <p:strVal val="visible"/>
                                      </p:to>
                                    </p:set>
                                    <p:animEffect transition="in" filter="wipe(down)">
                                      <p:cBhvr>
                                        <p:cTn id="38" dur="500"/>
                                        <p:tgtEl>
                                          <p:spTgt spid="50075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00760"/>
                                        </p:tgtEl>
                                        <p:attrNameLst>
                                          <p:attrName>style.visibility</p:attrName>
                                        </p:attrNameLst>
                                      </p:cBhvr>
                                      <p:to>
                                        <p:strVal val="visible"/>
                                      </p:to>
                                    </p:set>
                                    <p:animEffect transition="in" filter="wipe(left)">
                                      <p:cBhvr>
                                        <p:cTn id="43" dur="500"/>
                                        <p:tgtEl>
                                          <p:spTgt spid="500760"/>
                                        </p:tgtEl>
                                      </p:cBhvr>
                                    </p:animEffect>
                                  </p:childTnLst>
                                </p:cTn>
                              </p:par>
                            </p:childTnLst>
                          </p:cTn>
                        </p:par>
                        <p:par>
                          <p:cTn id="44" fill="hold" nodeType="afterGroup">
                            <p:stCondLst>
                              <p:cond delay="500"/>
                            </p:stCondLst>
                            <p:childTnLst>
                              <p:par>
                                <p:cTn id="45" presetID="1" presetClass="entr" presetSubtype="0" fill="hold" grpId="0" nodeType="afterEffect">
                                  <p:stCondLst>
                                    <p:cond delay="0"/>
                                  </p:stCondLst>
                                  <p:childTnLst>
                                    <p:set>
                                      <p:cBhvr>
                                        <p:cTn id="46" dur="1" fill="hold">
                                          <p:stCondLst>
                                            <p:cond delay="499"/>
                                          </p:stCondLst>
                                        </p:cTn>
                                        <p:tgtEl>
                                          <p:spTgt spid="500761"/>
                                        </p:tgtEl>
                                        <p:attrNameLst>
                                          <p:attrName>style.visibility</p:attrName>
                                        </p:attrNameLst>
                                      </p:cBhvr>
                                      <p:to>
                                        <p:strVal val="visible"/>
                                      </p:to>
                                    </p:set>
                                  </p:childTnLst>
                                </p:cTn>
                              </p:par>
                            </p:childTnLst>
                          </p:cTn>
                        </p:par>
                        <p:par>
                          <p:cTn id="47" fill="hold" nodeType="afterGroup">
                            <p:stCondLst>
                              <p:cond delay="1000"/>
                            </p:stCondLst>
                            <p:childTnLst>
                              <p:par>
                                <p:cTn id="48" presetID="22" presetClass="entr" presetSubtype="1" fill="hold" grpId="0" nodeType="afterEffect">
                                  <p:stCondLst>
                                    <p:cond delay="0"/>
                                  </p:stCondLst>
                                  <p:childTnLst>
                                    <p:set>
                                      <p:cBhvr>
                                        <p:cTn id="49" dur="1" fill="hold">
                                          <p:stCondLst>
                                            <p:cond delay="0"/>
                                          </p:stCondLst>
                                        </p:cTn>
                                        <p:tgtEl>
                                          <p:spTgt spid="500762"/>
                                        </p:tgtEl>
                                        <p:attrNameLst>
                                          <p:attrName>style.visibility</p:attrName>
                                        </p:attrNameLst>
                                      </p:cBhvr>
                                      <p:to>
                                        <p:strVal val="visible"/>
                                      </p:to>
                                    </p:set>
                                    <p:animEffect transition="in" filter="wipe(up)">
                                      <p:cBhvr>
                                        <p:cTn id="50" dur="500"/>
                                        <p:tgtEl>
                                          <p:spTgt spid="500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43" grpId="0" autoUpdateAnimBg="0"/>
      <p:bldP spid="500752" grpId="0" animBg="1"/>
      <p:bldP spid="500753" grpId="0" animBg="1"/>
      <p:bldP spid="500754" grpId="0" animBg="1"/>
      <p:bldP spid="500755" grpId="0" autoUpdateAnimBg="0"/>
      <p:bldP spid="500756" grpId="0" animBg="1"/>
      <p:bldP spid="500757" grpId="0" animBg="1"/>
      <p:bldP spid="500758" grpId="0" autoUpdateAnimBg="0"/>
      <p:bldP spid="500759" grpId="0" animBg="1"/>
      <p:bldP spid="500760" grpId="0" animBg="1"/>
      <p:bldP spid="500761" grpId="0" autoUpdateAnimBg="0"/>
      <p:bldP spid="50076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3"/>
          <p:cNvSpPr>
            <a:spLocks noGrp="1" noChangeArrowheads="1"/>
          </p:cNvSpPr>
          <p:nvPr>
            <p:ph idx="1"/>
          </p:nvPr>
        </p:nvSpPr>
        <p:spPr/>
        <p:txBody>
          <a:bodyPr/>
          <a:lstStyle/>
          <a:p>
            <a:pPr marL="292100" indent="-292100" eaLnBrk="1" hangingPunct="1">
              <a:lnSpc>
                <a:spcPct val="90000"/>
              </a:lnSpc>
              <a:spcAft>
                <a:spcPts val="600"/>
              </a:spcAft>
            </a:pPr>
            <a:r>
              <a:rPr lang="en-US" sz="2400" i="1" dirty="0"/>
              <a:t>Classical finance</a:t>
            </a:r>
            <a:r>
              <a:rPr lang="en-US" sz="2400" dirty="0"/>
              <a:t> proponents believe markets are efficient.</a:t>
            </a:r>
          </a:p>
          <a:p>
            <a:pPr marL="635000" lvl="1" indent="-177800" eaLnBrk="1" hangingPunct="1">
              <a:lnSpc>
                <a:spcPct val="90000"/>
              </a:lnSpc>
              <a:spcAft>
                <a:spcPts val="600"/>
              </a:spcAft>
            </a:pPr>
            <a:r>
              <a:rPr lang="en-US" sz="2000" dirty="0"/>
              <a:t>Efficient Market Hypothesis (EMH) holds for all securities.</a:t>
            </a:r>
          </a:p>
          <a:p>
            <a:pPr marL="292100" indent="-292100" eaLnBrk="1" hangingPunct="1">
              <a:lnSpc>
                <a:spcPct val="90000"/>
              </a:lnSpc>
              <a:spcAft>
                <a:spcPts val="600"/>
              </a:spcAft>
            </a:pPr>
            <a:r>
              <a:rPr lang="en-US" sz="2400" i="1" dirty="0"/>
              <a:t>Behavioral finance</a:t>
            </a:r>
            <a:r>
              <a:rPr lang="en-US" sz="2400" dirty="0"/>
              <a:t> proponents believe markets do not use all available information.</a:t>
            </a:r>
          </a:p>
          <a:p>
            <a:pPr marL="635000" lvl="1" indent="-177800" eaLnBrk="1" hangingPunct="1">
              <a:lnSpc>
                <a:spcPct val="90000"/>
              </a:lnSpc>
              <a:spcAft>
                <a:spcPts val="600"/>
              </a:spcAft>
            </a:pPr>
            <a:r>
              <a:rPr lang="en-US" sz="2000" dirty="0"/>
              <a:t>Behavioral finance views markets as having dumb and smart investors.</a:t>
            </a:r>
          </a:p>
          <a:p>
            <a:pPr marL="635000" lvl="1" indent="-177800" eaLnBrk="1" hangingPunct="1">
              <a:lnSpc>
                <a:spcPct val="90000"/>
              </a:lnSpc>
              <a:spcAft>
                <a:spcPts val="600"/>
              </a:spcAft>
            </a:pPr>
            <a:r>
              <a:rPr lang="en-US" sz="2000" dirty="0"/>
              <a:t>Smart investors find a market rich in opportunities and compete for profits.</a:t>
            </a:r>
          </a:p>
          <a:p>
            <a:pPr marL="292100" indent="-292100" eaLnBrk="1" hangingPunct="1">
              <a:lnSpc>
                <a:spcPct val="90000"/>
              </a:lnSpc>
              <a:spcAft>
                <a:spcPts val="600"/>
              </a:spcAft>
            </a:pPr>
            <a:r>
              <a:rPr lang="en-US" sz="2400" dirty="0"/>
              <a:t>Both views on efficiency require arbitrage, and a reasonable amount of perfection in a market is necessary to price assets correctly</a:t>
            </a:r>
            <a:r>
              <a:rPr lang="en-US" sz="2000" dirty="0"/>
              <a:t>.</a:t>
            </a:r>
          </a:p>
          <a:p>
            <a:pPr marL="292100" indent="-292100" eaLnBrk="1" hangingPunct="1">
              <a:lnSpc>
                <a:spcPct val="90000"/>
              </a:lnSpc>
              <a:spcAft>
                <a:spcPts val="600"/>
              </a:spcAft>
            </a:pPr>
            <a:r>
              <a:rPr lang="en-US" sz="2400" dirty="0"/>
              <a:t>If an investment strategy yields </a:t>
            </a:r>
            <a:r>
              <a:rPr lang="en-US" sz="2400" i="1" dirty="0"/>
              <a:t>abnormal profits</a:t>
            </a:r>
            <a:r>
              <a:rPr lang="en-US" sz="2400" dirty="0"/>
              <a:t>, is that evidence of:</a:t>
            </a:r>
          </a:p>
          <a:p>
            <a:pPr marL="463550" lvl="1" indent="-292100">
              <a:lnSpc>
                <a:spcPct val="90000"/>
              </a:lnSpc>
              <a:spcAft>
                <a:spcPts val="600"/>
              </a:spcAft>
            </a:pPr>
            <a:r>
              <a:rPr lang="en-US" sz="2250" dirty="0"/>
              <a:t>market inefficiency, or </a:t>
            </a:r>
          </a:p>
          <a:p>
            <a:pPr marL="463550" lvl="1" indent="-292100">
              <a:lnSpc>
                <a:spcPct val="90000"/>
              </a:lnSpc>
              <a:spcAft>
                <a:spcPts val="600"/>
              </a:spcAft>
            </a:pPr>
            <a:r>
              <a:rPr lang="en-US" sz="2250" dirty="0"/>
              <a:t>a bad pricing model?</a:t>
            </a:r>
          </a:p>
          <a:p>
            <a:pPr marL="292100" indent="-292100" eaLnBrk="1" hangingPunct="1">
              <a:lnSpc>
                <a:spcPct val="90000"/>
              </a:lnSpc>
            </a:pPr>
            <a:endParaRPr lang="en-US" dirty="0"/>
          </a:p>
        </p:txBody>
      </p:sp>
      <p:sp>
        <p:nvSpPr>
          <p:cNvPr id="24579" name="Rectangle 2"/>
          <p:cNvSpPr>
            <a:spLocks noGrp="1" noChangeArrowheads="1"/>
          </p:cNvSpPr>
          <p:nvPr>
            <p:ph type="title"/>
          </p:nvPr>
        </p:nvSpPr>
        <p:spPr/>
        <p:txBody>
          <a:bodyPr/>
          <a:lstStyle/>
          <a:p>
            <a:pPr eaLnBrk="1" hangingPunct="1"/>
            <a:r>
              <a:rPr lang="en-US" b="1" dirty="0"/>
              <a:t>Market Efficiency</a:t>
            </a:r>
            <a:endParaRPr lang="en-US" dirty="0"/>
          </a:p>
        </p:txBody>
      </p:sp>
      <p:sp>
        <p:nvSpPr>
          <p:cNvPr id="24578" name="Slide Number Placeholder 4"/>
          <p:cNvSpPr>
            <a:spLocks noGrp="1"/>
          </p:cNvSpPr>
          <p:nvPr>
            <p:ph type="sldNum" sz="quarter" idx="10"/>
          </p:nvPr>
        </p:nvSpPr>
        <p:spPr>
          <a:noFill/>
        </p:spPr>
        <p:txBody>
          <a:bodyPr/>
          <a:lstStyle/>
          <a:p>
            <a:fld id="{4377AD26-895C-4A32-8ECB-78F5A4276AA8}" type="slidenum">
              <a:rPr lang="en-US"/>
              <a:pPr/>
              <a:t>8</a:t>
            </a:fld>
            <a:endParaRPr lang="en-US" dirty="0"/>
          </a:p>
        </p:txBody>
      </p:sp>
      <p:sp>
        <p:nvSpPr>
          <p:cNvPr id="24577"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58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458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458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458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4580">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4580">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458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58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58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7" name="Rectangle 3"/>
          <p:cNvSpPr>
            <a:spLocks noGrp="1" noChangeArrowheads="1"/>
          </p:cNvSpPr>
          <p:nvPr>
            <p:ph idx="1"/>
          </p:nvPr>
        </p:nvSpPr>
        <p:spPr/>
        <p:txBody>
          <a:bodyPr>
            <a:normAutofit fontScale="92500"/>
          </a:bodyPr>
          <a:lstStyle/>
          <a:p>
            <a:pPr marL="342900" indent="-342900" algn="just" eaLnBrk="1" hangingPunct="1">
              <a:lnSpc>
                <a:spcPct val="90000"/>
              </a:lnSpc>
              <a:spcAft>
                <a:spcPts val="600"/>
              </a:spcAft>
            </a:pPr>
            <a:r>
              <a:rPr lang="en-US" sz="2400" dirty="0">
                <a:solidFill>
                  <a:srgbClr val="010004"/>
                </a:solidFill>
              </a:rPr>
              <a:t>Weak Form</a:t>
            </a:r>
          </a:p>
          <a:p>
            <a:pPr marL="742950" lvl="1" indent="-285750" algn="just" eaLnBrk="1" hangingPunct="1">
              <a:lnSpc>
                <a:spcPct val="90000"/>
              </a:lnSpc>
              <a:spcAft>
                <a:spcPts val="600"/>
              </a:spcAft>
            </a:pPr>
            <a:r>
              <a:rPr lang="en-US" sz="2000" dirty="0">
                <a:solidFill>
                  <a:srgbClr val="010004"/>
                </a:solidFill>
              </a:rPr>
              <a:t>Security prices reflect all information found in past prices and volume.</a:t>
            </a:r>
          </a:p>
          <a:p>
            <a:pPr marL="742950" lvl="1" indent="-285750" algn="just" eaLnBrk="1" hangingPunct="1">
              <a:lnSpc>
                <a:spcPct val="90000"/>
              </a:lnSpc>
              <a:spcAft>
                <a:spcPts val="600"/>
              </a:spcAft>
            </a:pPr>
            <a:endParaRPr lang="en-US" sz="2000" dirty="0">
              <a:solidFill>
                <a:srgbClr val="010004"/>
              </a:solidFill>
            </a:endParaRPr>
          </a:p>
          <a:p>
            <a:pPr marL="342900" indent="-342900" algn="just" eaLnBrk="1" hangingPunct="1">
              <a:lnSpc>
                <a:spcPct val="90000"/>
              </a:lnSpc>
              <a:spcAft>
                <a:spcPts val="600"/>
              </a:spcAft>
            </a:pPr>
            <a:r>
              <a:rPr lang="en-US" sz="2400" dirty="0">
                <a:solidFill>
                  <a:srgbClr val="010004"/>
                </a:solidFill>
              </a:rPr>
              <a:t>Semi-Strong Form</a:t>
            </a:r>
          </a:p>
          <a:p>
            <a:pPr marL="742950" lvl="1" indent="-285750" algn="just" eaLnBrk="1" hangingPunct="1">
              <a:lnSpc>
                <a:spcPct val="90000"/>
              </a:lnSpc>
              <a:spcAft>
                <a:spcPts val="600"/>
              </a:spcAft>
            </a:pPr>
            <a:r>
              <a:rPr lang="en-US" sz="2000" dirty="0">
                <a:solidFill>
                  <a:srgbClr val="010004"/>
                </a:solidFill>
              </a:rPr>
              <a:t>Security prices reflect all publicly available information.</a:t>
            </a:r>
          </a:p>
          <a:p>
            <a:pPr marL="742950" lvl="1" indent="-285750" algn="just" eaLnBrk="1" hangingPunct="1">
              <a:lnSpc>
                <a:spcPct val="90000"/>
              </a:lnSpc>
              <a:spcAft>
                <a:spcPts val="600"/>
              </a:spcAft>
            </a:pPr>
            <a:endParaRPr lang="en-US" sz="2000" dirty="0">
              <a:solidFill>
                <a:srgbClr val="010004"/>
              </a:solidFill>
            </a:endParaRPr>
          </a:p>
          <a:p>
            <a:pPr marL="342900" indent="-342900" algn="just" eaLnBrk="1" hangingPunct="1">
              <a:lnSpc>
                <a:spcPct val="90000"/>
              </a:lnSpc>
              <a:spcAft>
                <a:spcPts val="600"/>
              </a:spcAft>
            </a:pPr>
            <a:r>
              <a:rPr lang="en-US" sz="2400" dirty="0">
                <a:solidFill>
                  <a:srgbClr val="010004"/>
                </a:solidFill>
              </a:rPr>
              <a:t>Strong Form</a:t>
            </a:r>
          </a:p>
          <a:p>
            <a:pPr marL="742950" lvl="1" indent="-285750" algn="just" eaLnBrk="1" hangingPunct="1">
              <a:lnSpc>
                <a:spcPct val="90000"/>
              </a:lnSpc>
              <a:spcAft>
                <a:spcPts val="600"/>
              </a:spcAft>
            </a:pPr>
            <a:r>
              <a:rPr lang="en-US" sz="2000" dirty="0">
                <a:solidFill>
                  <a:srgbClr val="010004"/>
                </a:solidFill>
              </a:rPr>
              <a:t>Security prices reflect all information—public and even private.</a:t>
            </a:r>
          </a:p>
          <a:p>
            <a:pPr marL="457200" lvl="1" indent="0" algn="just" eaLnBrk="1" hangingPunct="1">
              <a:lnSpc>
                <a:spcPct val="90000"/>
              </a:lnSpc>
              <a:spcAft>
                <a:spcPts val="600"/>
              </a:spcAft>
              <a:buNone/>
            </a:pPr>
            <a:endParaRPr lang="en-US" sz="2000" dirty="0">
              <a:solidFill>
                <a:srgbClr val="010004"/>
              </a:solidFill>
            </a:endParaRPr>
          </a:p>
          <a:p>
            <a:pPr marL="403225" indent="-393700">
              <a:lnSpc>
                <a:spcPct val="90000"/>
              </a:lnSpc>
              <a:spcAft>
                <a:spcPts val="600"/>
              </a:spcAft>
            </a:pPr>
            <a:r>
              <a:rPr lang="en-US" sz="2400" dirty="0">
                <a:solidFill>
                  <a:srgbClr val="010004"/>
                </a:solidFill>
              </a:rPr>
              <a:t>An alternate taxonomy</a:t>
            </a:r>
            <a:r>
              <a:rPr lang="en-US" sz="2150" dirty="0">
                <a:solidFill>
                  <a:srgbClr val="010004"/>
                </a:solidFill>
              </a:rPr>
              <a:t>:</a:t>
            </a:r>
          </a:p>
          <a:p>
            <a:pPr marL="574675" lvl="1" indent="-393700">
              <a:lnSpc>
                <a:spcPct val="90000"/>
              </a:lnSpc>
              <a:spcAft>
                <a:spcPts val="600"/>
              </a:spcAft>
            </a:pPr>
            <a:r>
              <a:rPr lang="en-US" sz="2000" dirty="0">
                <a:solidFill>
                  <a:srgbClr val="010004"/>
                </a:solidFill>
              </a:rPr>
              <a:t>True believer: Price is always PV of the firm’s future cash flows. </a:t>
            </a:r>
          </a:p>
          <a:p>
            <a:pPr marL="574675" lvl="1" indent="-393700">
              <a:lnSpc>
                <a:spcPct val="90000"/>
              </a:lnSpc>
              <a:spcAft>
                <a:spcPts val="600"/>
              </a:spcAft>
            </a:pPr>
            <a:r>
              <a:rPr lang="en-US" sz="2000" dirty="0">
                <a:solidFill>
                  <a:srgbClr val="010004"/>
                </a:solidFill>
              </a:rPr>
              <a:t>Firm believer: </a:t>
            </a:r>
            <a:r>
              <a:rPr lang="en-US" sz="2000" dirty="0"/>
              <a:t>Price deviates from PV, but this is not exploitable. </a:t>
            </a:r>
            <a:endParaRPr lang="en-US" sz="2000" dirty="0">
              <a:solidFill>
                <a:srgbClr val="010004"/>
              </a:solidFill>
            </a:endParaRPr>
          </a:p>
          <a:p>
            <a:pPr marL="574675" lvl="1" indent="-393700">
              <a:lnSpc>
                <a:spcPct val="90000"/>
              </a:lnSpc>
              <a:spcAft>
                <a:spcPts val="600"/>
              </a:spcAft>
            </a:pPr>
            <a:r>
              <a:rPr lang="en-US" sz="2000" dirty="0">
                <a:solidFill>
                  <a:srgbClr val="010004"/>
                </a:solidFill>
              </a:rPr>
              <a:t>Mild believer: </a:t>
            </a:r>
            <a:r>
              <a:rPr lang="en-US" sz="2000" dirty="0"/>
              <a:t>Price deviates from PV and exploiting it is possible.</a:t>
            </a:r>
          </a:p>
          <a:p>
            <a:pPr marL="574675" lvl="1" indent="-393700">
              <a:lnSpc>
                <a:spcPct val="90000"/>
              </a:lnSpc>
              <a:spcAft>
                <a:spcPts val="600"/>
              </a:spcAft>
            </a:pPr>
            <a:r>
              <a:rPr lang="en-US" sz="2000" dirty="0">
                <a:solidFill>
                  <a:srgbClr val="010004"/>
                </a:solidFill>
              </a:rPr>
              <a:t>Non-believer: </a:t>
            </a:r>
            <a:r>
              <a:rPr lang="en-US" sz="2000" dirty="0"/>
              <a:t>Price deviates strongly from PV, so investors can easily get rich. </a:t>
            </a:r>
          </a:p>
          <a:p>
            <a:pPr marL="571500" indent="-285750">
              <a:lnSpc>
                <a:spcPct val="90000"/>
              </a:lnSpc>
              <a:spcAft>
                <a:spcPts val="600"/>
              </a:spcAft>
            </a:pPr>
            <a:endParaRPr lang="en-US" sz="2150" dirty="0">
              <a:solidFill>
                <a:srgbClr val="010004"/>
              </a:solidFill>
            </a:endParaRPr>
          </a:p>
        </p:txBody>
      </p:sp>
      <p:sp>
        <p:nvSpPr>
          <p:cNvPr id="25603" name="Rectangle 2"/>
          <p:cNvSpPr>
            <a:spLocks noGrp="1" noChangeArrowheads="1"/>
          </p:cNvSpPr>
          <p:nvPr>
            <p:ph type="title"/>
          </p:nvPr>
        </p:nvSpPr>
        <p:spPr/>
        <p:txBody>
          <a:bodyPr/>
          <a:lstStyle/>
          <a:p>
            <a:pPr eaLnBrk="1" hangingPunct="1"/>
            <a:r>
              <a:rPr lang="en-US" b="1" dirty="0">
                <a:solidFill>
                  <a:srgbClr val="010004"/>
                </a:solidFill>
              </a:rPr>
              <a:t>Different Types of Market Efficiency</a:t>
            </a:r>
            <a:endParaRPr lang="en-US" b="1" dirty="0"/>
          </a:p>
        </p:txBody>
      </p:sp>
      <p:sp>
        <p:nvSpPr>
          <p:cNvPr id="25602" name="Slide Number Placeholder 4"/>
          <p:cNvSpPr>
            <a:spLocks noGrp="1"/>
          </p:cNvSpPr>
          <p:nvPr>
            <p:ph type="sldNum" sz="quarter" idx="10"/>
          </p:nvPr>
        </p:nvSpPr>
        <p:spPr>
          <a:noFill/>
        </p:spPr>
        <p:txBody>
          <a:bodyPr/>
          <a:lstStyle/>
          <a:p>
            <a:fld id="{5DC8541F-C09C-4B7D-937E-A8F96DD22D0E}" type="slidenum">
              <a:rPr lang="en-US"/>
              <a:pPr/>
              <a:t>9</a:t>
            </a:fld>
            <a:endParaRPr lang="en-US" dirty="0"/>
          </a:p>
        </p:txBody>
      </p:sp>
      <p:sp>
        <p:nvSpPr>
          <p:cNvPr id="25601"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27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27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27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278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278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278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278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278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278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0278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27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G Body - Standard">
  <a:themeElements>
    <a:clrScheme name="CGSH">
      <a:dk1>
        <a:sysClr val="windowText" lastClr="000000"/>
      </a:dk1>
      <a:lt1>
        <a:sysClr val="window" lastClr="FFFFFF"/>
      </a:lt1>
      <a:dk2>
        <a:srgbClr val="000000"/>
      </a:dk2>
      <a:lt2>
        <a:srgbClr val="FFFFFF"/>
      </a:lt2>
      <a:accent1>
        <a:srgbClr val="B01C2E"/>
      </a:accent1>
      <a:accent2>
        <a:srgbClr val="4B2942"/>
      </a:accent2>
      <a:accent3>
        <a:srgbClr val="002F5F"/>
      </a:accent3>
      <a:accent4>
        <a:srgbClr val="495B25"/>
      </a:accent4>
      <a:accent5>
        <a:srgbClr val="E66402"/>
      </a:accent5>
      <a:accent6>
        <a:srgbClr val="FF9933"/>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T_COE_16" id="{671586AA-9BBF-BE44-880F-D824A4D8FE5E}" vid="{5A5CEC7A-9E78-BE40-8F14-2D245F9926E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31510</TotalTime>
  <Words>4072</Words>
  <Application>Microsoft Macintosh PowerPoint</Application>
  <PresentationFormat>On-screen Show (4:3)</PresentationFormat>
  <Paragraphs>511</Paragraphs>
  <Slides>58</Slides>
  <Notes>34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3</vt:i4>
      </vt:variant>
      <vt:variant>
        <vt:lpstr>Slide Titles</vt:lpstr>
      </vt:variant>
      <vt:variant>
        <vt:i4>58</vt:i4>
      </vt:variant>
    </vt:vector>
  </HeadingPairs>
  <TitlesOfParts>
    <vt:vector size="72" baseType="lpstr">
      <vt:lpstr>ＭＳ Ｐゴシック</vt:lpstr>
      <vt:lpstr>NSimSun</vt:lpstr>
      <vt:lpstr>Arial</vt:lpstr>
      <vt:lpstr>Calibri</vt:lpstr>
      <vt:lpstr>Courier New</vt:lpstr>
      <vt:lpstr>Helvetica</vt:lpstr>
      <vt:lpstr>Symbol</vt:lpstr>
      <vt:lpstr>Times New Roman</vt:lpstr>
      <vt:lpstr>Wingdings</vt:lpstr>
      <vt:lpstr>Wingdings 2</vt:lpstr>
      <vt:lpstr>CG Body - Standard</vt:lpstr>
      <vt:lpstr>Chart</vt:lpstr>
      <vt:lpstr>Equation</vt:lpstr>
      <vt:lpstr>Worksheet</vt:lpstr>
      <vt:lpstr>PowerPoint Presentation</vt:lpstr>
      <vt:lpstr>Perfect Markets and Efficient Markets</vt:lpstr>
      <vt:lpstr>Arbitrage</vt:lpstr>
      <vt:lpstr>Perfect Markets and Efficient Markets</vt:lpstr>
      <vt:lpstr>Market Efficiency</vt:lpstr>
      <vt:lpstr>Reaction of Stock Price to New Information in Efficient and Inefficient Markets</vt:lpstr>
      <vt:lpstr>Reaction of Stock Price to New Information in Efficient and Inefficient Markets</vt:lpstr>
      <vt:lpstr>Market Efficiency</vt:lpstr>
      <vt:lpstr>Different Types of Market Efficiency</vt:lpstr>
      <vt:lpstr>Weak Form of Market Efficiency</vt:lpstr>
      <vt:lpstr>Why Technical Analysis Fails</vt:lpstr>
      <vt:lpstr>Semi-Strong Form of Market Efficiency</vt:lpstr>
      <vt:lpstr>Strong Form of Market Efficiency</vt:lpstr>
      <vt:lpstr>Relationship among Three Different Information Sets</vt:lpstr>
      <vt:lpstr>What the EMH Does and Does NOT Say</vt:lpstr>
      <vt:lpstr>The Evidence</vt:lpstr>
      <vt:lpstr>Are Changes in Stock Prices Random?</vt:lpstr>
      <vt:lpstr>Images, Images</vt:lpstr>
      <vt:lpstr>Issues:  Signal-to-Noise Ratio</vt:lpstr>
      <vt:lpstr>SP500 Daily Returns (t, t+1): 2000-2025 (Oct)</vt:lpstr>
      <vt:lpstr>S&amp;P 500 Daily Historical Changes (%): 2025</vt:lpstr>
      <vt:lpstr>Market Inefficiencies: Fama and French</vt:lpstr>
      <vt:lpstr>Market Inefficiencies: Fama and French</vt:lpstr>
      <vt:lpstr>Market Inefficiencies: Fama and French</vt:lpstr>
      <vt:lpstr>Market Inefficiencies:  Fama and French</vt:lpstr>
      <vt:lpstr>Morningstar Style Tables for Vanguard Total Stock</vt:lpstr>
      <vt:lpstr>Size Effect:  Illusion?</vt:lpstr>
      <vt:lpstr>Value Factor: Vanguard Growth MF &amp; Vanguard Value MF (Oct ‘05 – Oct ‘25)</vt:lpstr>
      <vt:lpstr>S&amp;P vs. Various Factors (Oct 2025)</vt:lpstr>
      <vt:lpstr>Empirical Challenges to Market Efficiency: Anomalies</vt:lpstr>
      <vt:lpstr>The Record of Mutual Funds and Managers</vt:lpstr>
      <vt:lpstr>Mutual Funds:  Starting in the Red</vt:lpstr>
      <vt:lpstr>Hedge Funds?  Buyer Beware</vt:lpstr>
      <vt:lpstr>Hedge Funds?  Buyer Beware</vt:lpstr>
      <vt:lpstr>Hedge Funds?  Buyer Beware</vt:lpstr>
      <vt:lpstr>PE Investments in 401(k) Accounts Blessed by the DOL and New EO:  WCGW?</vt:lpstr>
      <vt:lpstr>PE Returns: Great for managers; maybe mediocre for investors</vt:lpstr>
      <vt:lpstr>It’s easy, just buy the winners</vt:lpstr>
      <vt:lpstr>US Mutual Funds vs. Indices</vt:lpstr>
      <vt:lpstr>US Mutual Funds vs. Indices (Risk Adjusted)</vt:lpstr>
      <vt:lpstr>Foreign Mutual Funds vs. Indices (Absolute &amp; Risk-Adjusted)</vt:lpstr>
      <vt:lpstr>Fixed Income Mutual vs. Benchmarks (Absolute Return)</vt:lpstr>
      <vt:lpstr>Fixed Income Mutual vs. Benchmarks (Risk Adjusted Return)</vt:lpstr>
      <vt:lpstr>Mutual Funds: Survivorship</vt:lpstr>
      <vt:lpstr>Mutual Funds</vt:lpstr>
      <vt:lpstr>The Cost of Active Investing</vt:lpstr>
      <vt:lpstr>Berkshire Hathaway v. SP 500 (1964-2024) </vt:lpstr>
      <vt:lpstr>Berkshire Hathaway: Letter to Shareholders ‘13</vt:lpstr>
      <vt:lpstr>Strong Form of the EMH</vt:lpstr>
      <vt:lpstr>No pain, no gain</vt:lpstr>
      <vt:lpstr>Event Studies: How Tests Are Structured</vt:lpstr>
      <vt:lpstr>How Tests Are Structured (cont.)</vt:lpstr>
      <vt:lpstr>Event Studies: Dividend Omissions</vt:lpstr>
      <vt:lpstr>Event Study Results</vt:lpstr>
      <vt:lpstr>Some Anomalies</vt:lpstr>
      <vt:lpstr>The Behavioral Challenge to Market Efficiency</vt:lpstr>
      <vt:lpstr>Implications for Corporate Finance</vt:lpstr>
      <vt:lpstr>Implications for Corporate Finance</vt:lpstr>
    </vt:vector>
  </TitlesOfParts>
  <Company>Fordham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XPUser</dc:creator>
  <cp:lastModifiedBy>Jeffrey M. Colon</cp:lastModifiedBy>
  <cp:revision>336</cp:revision>
  <dcterms:created xsi:type="dcterms:W3CDTF">2010-03-07T18:05:15Z</dcterms:created>
  <dcterms:modified xsi:type="dcterms:W3CDTF">2025-10-21T15:08:24Z</dcterms:modified>
</cp:coreProperties>
</file>